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53"/>
  </p:notesMasterIdLst>
  <p:handoutMasterIdLst>
    <p:handoutMasterId r:id="rId54"/>
  </p:handoutMasterIdLst>
  <p:sldIdLst>
    <p:sldId id="348" r:id="rId2"/>
    <p:sldId id="357" r:id="rId3"/>
    <p:sldId id="379" r:id="rId4"/>
    <p:sldId id="391" r:id="rId5"/>
    <p:sldId id="506" r:id="rId6"/>
    <p:sldId id="464" r:id="rId7"/>
    <p:sldId id="465" r:id="rId8"/>
    <p:sldId id="481" r:id="rId9"/>
    <p:sldId id="367" r:id="rId10"/>
    <p:sldId id="352" r:id="rId11"/>
    <p:sldId id="454" r:id="rId12"/>
    <p:sldId id="406" r:id="rId13"/>
    <p:sldId id="453" r:id="rId14"/>
    <p:sldId id="456" r:id="rId15"/>
    <p:sldId id="455" r:id="rId16"/>
    <p:sldId id="490" r:id="rId17"/>
    <p:sldId id="496" r:id="rId18"/>
    <p:sldId id="448" r:id="rId19"/>
    <p:sldId id="449" r:id="rId20"/>
    <p:sldId id="499" r:id="rId21"/>
    <p:sldId id="431" r:id="rId22"/>
    <p:sldId id="507" r:id="rId23"/>
    <p:sldId id="459" r:id="rId24"/>
    <p:sldId id="458" r:id="rId25"/>
    <p:sldId id="417" r:id="rId26"/>
    <p:sldId id="457" r:id="rId27"/>
    <p:sldId id="419" r:id="rId28"/>
    <p:sldId id="420" r:id="rId29"/>
    <p:sldId id="433" r:id="rId30"/>
    <p:sldId id="434" r:id="rId31"/>
    <p:sldId id="435" r:id="rId32"/>
    <p:sldId id="486" r:id="rId33"/>
    <p:sldId id="487" r:id="rId34"/>
    <p:sldId id="488" r:id="rId35"/>
    <p:sldId id="489" r:id="rId36"/>
    <p:sldId id="482" r:id="rId37"/>
    <p:sldId id="424" r:id="rId38"/>
    <p:sldId id="483" r:id="rId39"/>
    <p:sldId id="416" r:id="rId40"/>
    <p:sldId id="414" r:id="rId41"/>
    <p:sldId id="407" r:id="rId42"/>
    <p:sldId id="384" r:id="rId43"/>
    <p:sldId id="502" r:id="rId44"/>
    <p:sldId id="452" r:id="rId45"/>
    <p:sldId id="461" r:id="rId46"/>
    <p:sldId id="462" r:id="rId47"/>
    <p:sldId id="503" r:id="rId48"/>
    <p:sldId id="475" r:id="rId49"/>
    <p:sldId id="387" r:id="rId50"/>
    <p:sldId id="413" r:id="rId51"/>
    <p:sldId id="373" r:id="rId52"/>
  </p:sldIdLst>
  <p:sldSz cx="9144000" cy="6858000" type="screen4x3"/>
  <p:notesSz cx="6797675" cy="9928225"/>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FFFF99"/>
    <a:srgbClr val="99FF99"/>
    <a:srgbClr val="000066"/>
    <a:srgbClr val="008000"/>
    <a:srgbClr val="FFCC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1778" autoAdjust="0"/>
  </p:normalViewPr>
  <p:slideViewPr>
    <p:cSldViewPr>
      <p:cViewPr varScale="1">
        <p:scale>
          <a:sx n="107" d="100"/>
          <a:sy n="107" d="100"/>
        </p:scale>
        <p:origin x="1344"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0E0910-5B91-4648-9456-F6599C03D0F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nl-NL"/>
        </a:p>
      </dgm:t>
    </dgm:pt>
    <dgm:pt modelId="{753D4CEA-8CB4-44FF-AD02-76171F9DF82C}">
      <dgm:prSet phldrT="[Tekst]"/>
      <dgm:spPr>
        <a:solidFill>
          <a:srgbClr val="FF0000"/>
        </a:solidFill>
      </dgm:spPr>
      <dgm:t>
        <a:bodyPr/>
        <a:lstStyle/>
        <a:p>
          <a:r>
            <a:rPr lang="nl-NL" b="1" dirty="0" smtClean="0">
              <a:solidFill>
                <a:schemeClr val="tx1"/>
              </a:solidFill>
            </a:rPr>
            <a:t>KNBB</a:t>
          </a:r>
          <a:endParaRPr lang="nl-NL" b="1" dirty="0">
            <a:solidFill>
              <a:schemeClr val="tx1"/>
            </a:solidFill>
          </a:endParaRPr>
        </a:p>
      </dgm:t>
    </dgm:pt>
    <dgm:pt modelId="{3711A637-8F13-4DD8-9C97-29FE7C98D176}" type="parTrans" cxnId="{4FDC8DCE-CF8D-4BDA-9F71-5ADD17EB4C40}">
      <dgm:prSet/>
      <dgm:spPr/>
      <dgm:t>
        <a:bodyPr/>
        <a:lstStyle/>
        <a:p>
          <a:endParaRPr lang="nl-NL"/>
        </a:p>
      </dgm:t>
    </dgm:pt>
    <dgm:pt modelId="{1897BC94-244C-4BCE-B3D8-B7FADF58BB87}" type="sibTrans" cxnId="{4FDC8DCE-CF8D-4BDA-9F71-5ADD17EB4C40}">
      <dgm:prSet/>
      <dgm:spPr/>
      <dgm:t>
        <a:bodyPr/>
        <a:lstStyle/>
        <a:p>
          <a:endParaRPr lang="nl-NL"/>
        </a:p>
      </dgm:t>
    </dgm:pt>
    <dgm:pt modelId="{204E5E89-2DA1-4E84-974E-1DF1C0D6D8BC}" type="asst">
      <dgm:prSet phldrT="[Tekst]"/>
      <dgm:spPr>
        <a:solidFill>
          <a:srgbClr val="FFFF00"/>
        </a:solidFill>
      </dgm:spPr>
      <dgm:t>
        <a:bodyPr/>
        <a:lstStyle/>
        <a:p>
          <a:r>
            <a:rPr lang="nl-NL" b="1" dirty="0" smtClean="0">
              <a:solidFill>
                <a:schemeClr val="tx1"/>
              </a:solidFill>
            </a:rPr>
            <a:t>BONDSBUREAU</a:t>
          </a:r>
          <a:endParaRPr lang="nl-NL" b="1" dirty="0">
            <a:solidFill>
              <a:schemeClr val="tx1"/>
            </a:solidFill>
          </a:endParaRPr>
        </a:p>
      </dgm:t>
    </dgm:pt>
    <dgm:pt modelId="{1F8ADEE8-7C7C-4CBC-8352-2841F0B5F592}" type="parTrans" cxnId="{8C074FC6-67D9-4B4E-9787-06F28C0ED0BB}">
      <dgm:prSet/>
      <dgm:spPr/>
      <dgm:t>
        <a:bodyPr/>
        <a:lstStyle/>
        <a:p>
          <a:endParaRPr lang="nl-NL" b="1">
            <a:solidFill>
              <a:schemeClr val="tx1"/>
            </a:solidFill>
          </a:endParaRPr>
        </a:p>
      </dgm:t>
    </dgm:pt>
    <dgm:pt modelId="{FEF9176F-7565-47B4-A446-DE2ADC2A25B0}" type="sibTrans" cxnId="{8C074FC6-67D9-4B4E-9787-06F28C0ED0BB}">
      <dgm:prSet/>
      <dgm:spPr/>
      <dgm:t>
        <a:bodyPr/>
        <a:lstStyle/>
        <a:p>
          <a:endParaRPr lang="nl-NL"/>
        </a:p>
      </dgm:t>
    </dgm:pt>
    <dgm:pt modelId="{849483E0-B62D-434D-B0AC-CDE4C14C1F04}">
      <dgm:prSet phldrT="[Tekst]"/>
      <dgm:spPr>
        <a:solidFill>
          <a:srgbClr val="00B050"/>
        </a:solidFill>
      </dgm:spPr>
      <dgm:t>
        <a:bodyPr/>
        <a:lstStyle/>
        <a:p>
          <a:r>
            <a:rPr lang="nl-NL" b="1" dirty="0" smtClean="0">
              <a:solidFill>
                <a:schemeClr val="tx1"/>
              </a:solidFill>
            </a:rPr>
            <a:t>CARAMBOLE</a:t>
          </a:r>
          <a:endParaRPr lang="nl-NL" b="1" dirty="0">
            <a:solidFill>
              <a:schemeClr val="tx1"/>
            </a:solidFill>
          </a:endParaRPr>
        </a:p>
      </dgm:t>
    </dgm:pt>
    <dgm:pt modelId="{4487A10A-B765-4D9B-A261-8022948533E8}" type="parTrans" cxnId="{1D7E3030-8396-46A7-AEC1-51133C594EE2}">
      <dgm:prSet/>
      <dgm:spPr/>
      <dgm:t>
        <a:bodyPr/>
        <a:lstStyle/>
        <a:p>
          <a:endParaRPr lang="nl-NL" b="1">
            <a:solidFill>
              <a:schemeClr val="tx1"/>
            </a:solidFill>
          </a:endParaRPr>
        </a:p>
      </dgm:t>
    </dgm:pt>
    <dgm:pt modelId="{729E0004-A354-4773-92E7-CAFF354FD57F}" type="sibTrans" cxnId="{1D7E3030-8396-46A7-AEC1-51133C594EE2}">
      <dgm:prSet/>
      <dgm:spPr/>
      <dgm:t>
        <a:bodyPr/>
        <a:lstStyle/>
        <a:p>
          <a:endParaRPr lang="nl-NL"/>
        </a:p>
      </dgm:t>
    </dgm:pt>
    <dgm:pt modelId="{BDC4975F-F4C3-4985-A0DC-974991A72773}">
      <dgm:prSet phldrT="[Tekst]"/>
      <dgm:spPr>
        <a:solidFill>
          <a:srgbClr val="FF6600"/>
        </a:solidFill>
      </dgm:spPr>
      <dgm:t>
        <a:bodyPr/>
        <a:lstStyle/>
        <a:p>
          <a:r>
            <a:rPr lang="nl-NL" b="1" dirty="0" smtClean="0">
              <a:solidFill>
                <a:schemeClr val="tx1"/>
              </a:solidFill>
            </a:rPr>
            <a:t>SNOOKER</a:t>
          </a:r>
          <a:endParaRPr lang="nl-NL" b="1" dirty="0">
            <a:solidFill>
              <a:schemeClr val="tx1"/>
            </a:solidFill>
          </a:endParaRPr>
        </a:p>
      </dgm:t>
    </dgm:pt>
    <dgm:pt modelId="{0DEA074F-89B2-4C7E-91D3-3B763948C627}" type="parTrans" cxnId="{93DAC950-3D7F-4CE9-B1B4-42142D64C174}">
      <dgm:prSet/>
      <dgm:spPr/>
      <dgm:t>
        <a:bodyPr/>
        <a:lstStyle/>
        <a:p>
          <a:endParaRPr lang="nl-NL" b="1">
            <a:solidFill>
              <a:schemeClr val="tx1"/>
            </a:solidFill>
          </a:endParaRPr>
        </a:p>
      </dgm:t>
    </dgm:pt>
    <dgm:pt modelId="{FD2B0E3E-8E2E-47B5-963C-D527A7AD6268}" type="sibTrans" cxnId="{93DAC950-3D7F-4CE9-B1B4-42142D64C174}">
      <dgm:prSet/>
      <dgm:spPr/>
      <dgm:t>
        <a:bodyPr/>
        <a:lstStyle/>
        <a:p>
          <a:endParaRPr lang="nl-NL"/>
        </a:p>
      </dgm:t>
    </dgm:pt>
    <dgm:pt modelId="{A9FCEFD9-A162-4037-920C-32FD712B8C43}">
      <dgm:prSet phldrT="[Tekst]"/>
      <dgm:spPr>
        <a:solidFill>
          <a:schemeClr val="accent6">
            <a:lumMod val="40000"/>
            <a:lumOff val="60000"/>
          </a:schemeClr>
        </a:solidFill>
      </dgm:spPr>
      <dgm:t>
        <a:bodyPr/>
        <a:lstStyle/>
        <a:p>
          <a:r>
            <a:rPr lang="nl-NL" b="1" dirty="0" smtClean="0">
              <a:solidFill>
                <a:schemeClr val="tx1"/>
              </a:solidFill>
            </a:rPr>
            <a:t>POOLE</a:t>
          </a:r>
          <a:endParaRPr lang="nl-NL" b="1" dirty="0">
            <a:solidFill>
              <a:schemeClr val="tx1"/>
            </a:solidFill>
          </a:endParaRPr>
        </a:p>
      </dgm:t>
    </dgm:pt>
    <dgm:pt modelId="{54590118-6BDA-41D6-8494-66547A729CEA}" type="parTrans" cxnId="{55002C15-B1D3-447B-BB5D-4902B942BB85}">
      <dgm:prSet/>
      <dgm:spPr/>
      <dgm:t>
        <a:bodyPr/>
        <a:lstStyle/>
        <a:p>
          <a:endParaRPr lang="nl-NL" b="1">
            <a:solidFill>
              <a:schemeClr val="tx1"/>
            </a:solidFill>
          </a:endParaRPr>
        </a:p>
      </dgm:t>
    </dgm:pt>
    <dgm:pt modelId="{E537A890-FB2D-43E2-9A3A-2880E202188B}" type="sibTrans" cxnId="{55002C15-B1D3-447B-BB5D-4902B942BB85}">
      <dgm:prSet/>
      <dgm:spPr/>
      <dgm:t>
        <a:bodyPr/>
        <a:lstStyle/>
        <a:p>
          <a:endParaRPr lang="nl-NL"/>
        </a:p>
      </dgm:t>
    </dgm:pt>
    <dgm:pt modelId="{D79EEF82-D739-4F4D-9445-A72583E8A457}">
      <dgm:prSet phldrT="[Tekst]"/>
      <dgm:spPr>
        <a:solidFill>
          <a:srgbClr val="FFC000"/>
        </a:solidFill>
      </dgm:spPr>
      <dgm:t>
        <a:bodyPr/>
        <a:lstStyle/>
        <a:p>
          <a:r>
            <a:rPr lang="nl-NL" b="1" smtClean="0">
              <a:solidFill>
                <a:schemeClr val="tx1"/>
              </a:solidFill>
            </a:rPr>
            <a:t>DRIEBANDEN</a:t>
          </a:r>
          <a:endParaRPr lang="nl-NL" b="1" dirty="0">
            <a:solidFill>
              <a:schemeClr val="tx1"/>
            </a:solidFill>
          </a:endParaRPr>
        </a:p>
      </dgm:t>
    </dgm:pt>
    <dgm:pt modelId="{B2A58CD5-A351-44A0-98FF-6B9FDB40727C}" type="parTrans" cxnId="{68745605-073A-4B19-BA1D-3A5AA0373EFA}">
      <dgm:prSet/>
      <dgm:spPr/>
      <dgm:t>
        <a:bodyPr/>
        <a:lstStyle/>
        <a:p>
          <a:endParaRPr lang="nl-NL" b="1">
            <a:solidFill>
              <a:schemeClr val="tx1"/>
            </a:solidFill>
          </a:endParaRPr>
        </a:p>
      </dgm:t>
    </dgm:pt>
    <dgm:pt modelId="{F168FB08-B7CF-4D8D-97A8-94BA84A02B7D}" type="sibTrans" cxnId="{68745605-073A-4B19-BA1D-3A5AA0373EFA}">
      <dgm:prSet/>
      <dgm:spPr/>
      <dgm:t>
        <a:bodyPr/>
        <a:lstStyle/>
        <a:p>
          <a:endParaRPr lang="nl-NL"/>
        </a:p>
      </dgm:t>
    </dgm:pt>
    <dgm:pt modelId="{FDFC64AF-8EA5-4B80-ADDA-7E0DB53F8AC2}">
      <dgm:prSet phldrT="[Tekst]"/>
      <dgm:spPr>
        <a:solidFill>
          <a:srgbClr val="00B050"/>
        </a:solidFill>
      </dgm:spPr>
      <dgm:t>
        <a:bodyPr/>
        <a:lstStyle/>
        <a:p>
          <a:r>
            <a:rPr lang="nl-NL" b="1" dirty="0" smtClean="0">
              <a:solidFill>
                <a:schemeClr val="tx1"/>
              </a:solidFill>
            </a:rPr>
            <a:t>KVC</a:t>
          </a:r>
          <a:endParaRPr lang="nl-NL" b="1" dirty="0">
            <a:solidFill>
              <a:schemeClr val="tx1"/>
            </a:solidFill>
          </a:endParaRPr>
        </a:p>
      </dgm:t>
    </dgm:pt>
    <dgm:pt modelId="{0B8C0787-FF3E-4DD8-A087-E38C7AD69279}" type="parTrans" cxnId="{441294EF-6BB6-4C5E-835A-AF922B863ADC}">
      <dgm:prSet/>
      <dgm:spPr/>
      <dgm:t>
        <a:bodyPr/>
        <a:lstStyle/>
        <a:p>
          <a:endParaRPr lang="nl-NL" b="1">
            <a:solidFill>
              <a:schemeClr val="tx1"/>
            </a:solidFill>
          </a:endParaRPr>
        </a:p>
      </dgm:t>
    </dgm:pt>
    <dgm:pt modelId="{67D46705-4ED8-4E58-9025-36F2CE97AF96}" type="sibTrans" cxnId="{441294EF-6BB6-4C5E-835A-AF922B863ADC}">
      <dgm:prSet/>
      <dgm:spPr/>
      <dgm:t>
        <a:bodyPr/>
        <a:lstStyle/>
        <a:p>
          <a:endParaRPr lang="nl-NL"/>
        </a:p>
      </dgm:t>
    </dgm:pt>
    <dgm:pt modelId="{1317CD32-A0E8-4C4F-9FAB-CB1FD0167368}" type="asst">
      <dgm:prSet phldrT="[Tekst]"/>
      <dgm:spPr/>
      <dgm:t>
        <a:bodyPr/>
        <a:lstStyle/>
        <a:p>
          <a:r>
            <a:rPr lang="nl-NL" b="1" dirty="0" smtClean="0">
              <a:solidFill>
                <a:schemeClr val="tx1"/>
              </a:solidFill>
            </a:rPr>
            <a:t>BONDSRAADSLEDEN</a:t>
          </a:r>
          <a:endParaRPr lang="nl-NL" b="1" dirty="0">
            <a:solidFill>
              <a:schemeClr val="tx1"/>
            </a:solidFill>
          </a:endParaRPr>
        </a:p>
      </dgm:t>
    </dgm:pt>
    <dgm:pt modelId="{BB9BF99D-0042-4AD5-BB10-B5B08A215031}" type="parTrans" cxnId="{9E42C626-0664-4275-AD58-889B137052F4}">
      <dgm:prSet/>
      <dgm:spPr/>
      <dgm:t>
        <a:bodyPr/>
        <a:lstStyle/>
        <a:p>
          <a:endParaRPr lang="nl-NL" b="1">
            <a:solidFill>
              <a:schemeClr val="tx1"/>
            </a:solidFill>
          </a:endParaRPr>
        </a:p>
      </dgm:t>
    </dgm:pt>
    <dgm:pt modelId="{E275C4AE-F60D-4096-A4A2-6CAA5C6F36A2}" type="sibTrans" cxnId="{9E42C626-0664-4275-AD58-889B137052F4}">
      <dgm:prSet/>
      <dgm:spPr/>
      <dgm:t>
        <a:bodyPr/>
        <a:lstStyle/>
        <a:p>
          <a:endParaRPr lang="nl-NL"/>
        </a:p>
      </dgm:t>
    </dgm:pt>
    <dgm:pt modelId="{24E0E82B-46DB-4754-9088-BCD053BC18F9}">
      <dgm:prSet phldrT="[Tekst]"/>
      <dgm:spPr>
        <a:solidFill>
          <a:srgbClr val="00B050"/>
        </a:solidFill>
      </dgm:spPr>
      <dgm:t>
        <a:bodyPr/>
        <a:lstStyle/>
        <a:p>
          <a:r>
            <a:rPr lang="nl-NL" b="1" dirty="0" smtClean="0">
              <a:solidFill>
                <a:schemeClr val="tx1"/>
              </a:solidFill>
            </a:rPr>
            <a:t>DISTRICTEN</a:t>
          </a:r>
          <a:endParaRPr lang="nl-NL" b="1" dirty="0">
            <a:solidFill>
              <a:schemeClr val="tx1"/>
            </a:solidFill>
          </a:endParaRPr>
        </a:p>
      </dgm:t>
    </dgm:pt>
    <dgm:pt modelId="{57B37B42-9F91-4F1D-AC5F-EBC0C9E49F4A}" type="parTrans" cxnId="{246CBEEF-265F-47D5-915D-C7B5704949F5}">
      <dgm:prSet/>
      <dgm:spPr/>
      <dgm:t>
        <a:bodyPr/>
        <a:lstStyle/>
        <a:p>
          <a:endParaRPr lang="nl-NL" b="1">
            <a:solidFill>
              <a:schemeClr val="tx1"/>
            </a:solidFill>
          </a:endParaRPr>
        </a:p>
      </dgm:t>
    </dgm:pt>
    <dgm:pt modelId="{58D5A9F8-4BC1-4376-8DC5-E1455CE303D7}" type="sibTrans" cxnId="{246CBEEF-265F-47D5-915D-C7B5704949F5}">
      <dgm:prSet/>
      <dgm:spPr/>
      <dgm:t>
        <a:bodyPr/>
        <a:lstStyle/>
        <a:p>
          <a:endParaRPr lang="nl-NL"/>
        </a:p>
      </dgm:t>
    </dgm:pt>
    <dgm:pt modelId="{1DDC0E03-DBCF-4EEF-BDDD-E606B872FCCE}" type="pres">
      <dgm:prSet presAssocID="{880E0910-5B91-4648-9456-F6599C03D0F1}" presName="hierChild1" presStyleCnt="0">
        <dgm:presLayoutVars>
          <dgm:orgChart val="1"/>
          <dgm:chPref val="1"/>
          <dgm:dir/>
          <dgm:animOne val="branch"/>
          <dgm:animLvl val="lvl"/>
          <dgm:resizeHandles/>
        </dgm:presLayoutVars>
      </dgm:prSet>
      <dgm:spPr/>
      <dgm:t>
        <a:bodyPr/>
        <a:lstStyle/>
        <a:p>
          <a:endParaRPr lang="nl-NL"/>
        </a:p>
      </dgm:t>
    </dgm:pt>
    <dgm:pt modelId="{8DEB95F5-59A6-47EE-99F9-0A58AE8EDDA4}" type="pres">
      <dgm:prSet presAssocID="{753D4CEA-8CB4-44FF-AD02-76171F9DF82C}" presName="hierRoot1" presStyleCnt="0">
        <dgm:presLayoutVars>
          <dgm:hierBranch val="init"/>
        </dgm:presLayoutVars>
      </dgm:prSet>
      <dgm:spPr/>
    </dgm:pt>
    <dgm:pt modelId="{8F548257-B451-44BF-99A4-6A5D2EDDD37C}" type="pres">
      <dgm:prSet presAssocID="{753D4CEA-8CB4-44FF-AD02-76171F9DF82C}" presName="rootComposite1" presStyleCnt="0"/>
      <dgm:spPr/>
    </dgm:pt>
    <dgm:pt modelId="{7B7F82A5-4D2C-46AA-A28E-92B9AB78FCCE}" type="pres">
      <dgm:prSet presAssocID="{753D4CEA-8CB4-44FF-AD02-76171F9DF82C}" presName="rootText1" presStyleLbl="node0" presStyleIdx="0" presStyleCnt="1">
        <dgm:presLayoutVars>
          <dgm:chPref val="3"/>
        </dgm:presLayoutVars>
      </dgm:prSet>
      <dgm:spPr/>
      <dgm:t>
        <a:bodyPr/>
        <a:lstStyle/>
        <a:p>
          <a:endParaRPr lang="nl-NL"/>
        </a:p>
      </dgm:t>
    </dgm:pt>
    <dgm:pt modelId="{5B2717B4-8649-4053-A50B-F8C8DF49C2DC}" type="pres">
      <dgm:prSet presAssocID="{753D4CEA-8CB4-44FF-AD02-76171F9DF82C}" presName="rootConnector1" presStyleLbl="node1" presStyleIdx="0" presStyleCnt="0"/>
      <dgm:spPr/>
      <dgm:t>
        <a:bodyPr/>
        <a:lstStyle/>
        <a:p>
          <a:endParaRPr lang="nl-NL"/>
        </a:p>
      </dgm:t>
    </dgm:pt>
    <dgm:pt modelId="{163E59F0-CF6A-482E-ACDC-4D0135C429E3}" type="pres">
      <dgm:prSet presAssocID="{753D4CEA-8CB4-44FF-AD02-76171F9DF82C}" presName="hierChild2" presStyleCnt="0"/>
      <dgm:spPr/>
    </dgm:pt>
    <dgm:pt modelId="{132DE9E2-9EFF-41DF-B72C-65CA644D2C8D}" type="pres">
      <dgm:prSet presAssocID="{4487A10A-B765-4D9B-A261-8022948533E8}" presName="Name37" presStyleLbl="parChTrans1D2" presStyleIdx="0" presStyleCnt="6"/>
      <dgm:spPr/>
      <dgm:t>
        <a:bodyPr/>
        <a:lstStyle/>
        <a:p>
          <a:endParaRPr lang="nl-NL"/>
        </a:p>
      </dgm:t>
    </dgm:pt>
    <dgm:pt modelId="{D3EEC916-A854-419D-A5CD-FC1AD8A5D24F}" type="pres">
      <dgm:prSet presAssocID="{849483E0-B62D-434D-B0AC-CDE4C14C1F04}" presName="hierRoot2" presStyleCnt="0">
        <dgm:presLayoutVars>
          <dgm:hierBranch val="init"/>
        </dgm:presLayoutVars>
      </dgm:prSet>
      <dgm:spPr/>
    </dgm:pt>
    <dgm:pt modelId="{C1F34FCC-958A-40D8-9D3B-F88D75C24F44}" type="pres">
      <dgm:prSet presAssocID="{849483E0-B62D-434D-B0AC-CDE4C14C1F04}" presName="rootComposite" presStyleCnt="0"/>
      <dgm:spPr/>
    </dgm:pt>
    <dgm:pt modelId="{CDC46968-CC76-4DF1-B012-0B06890615DA}" type="pres">
      <dgm:prSet presAssocID="{849483E0-B62D-434D-B0AC-CDE4C14C1F04}" presName="rootText" presStyleLbl="node2" presStyleIdx="0" presStyleCnt="4">
        <dgm:presLayoutVars>
          <dgm:chPref val="3"/>
        </dgm:presLayoutVars>
      </dgm:prSet>
      <dgm:spPr/>
      <dgm:t>
        <a:bodyPr/>
        <a:lstStyle/>
        <a:p>
          <a:endParaRPr lang="nl-NL"/>
        </a:p>
      </dgm:t>
    </dgm:pt>
    <dgm:pt modelId="{457E1E1A-B988-4890-8B2A-866E83D76A02}" type="pres">
      <dgm:prSet presAssocID="{849483E0-B62D-434D-B0AC-CDE4C14C1F04}" presName="rootConnector" presStyleLbl="node2" presStyleIdx="0" presStyleCnt="4"/>
      <dgm:spPr/>
      <dgm:t>
        <a:bodyPr/>
        <a:lstStyle/>
        <a:p>
          <a:endParaRPr lang="nl-NL"/>
        </a:p>
      </dgm:t>
    </dgm:pt>
    <dgm:pt modelId="{BE2C38CD-BCC0-4130-ABE1-8843F9C915FC}" type="pres">
      <dgm:prSet presAssocID="{849483E0-B62D-434D-B0AC-CDE4C14C1F04}" presName="hierChild4" presStyleCnt="0"/>
      <dgm:spPr/>
    </dgm:pt>
    <dgm:pt modelId="{AFFD44AD-3ED1-4FA7-A247-B0F3A2CC6383}" type="pres">
      <dgm:prSet presAssocID="{0B8C0787-FF3E-4DD8-A087-E38C7AD69279}" presName="Name37" presStyleLbl="parChTrans1D3" presStyleIdx="0" presStyleCnt="2"/>
      <dgm:spPr/>
      <dgm:t>
        <a:bodyPr/>
        <a:lstStyle/>
        <a:p>
          <a:endParaRPr lang="nl-NL"/>
        </a:p>
      </dgm:t>
    </dgm:pt>
    <dgm:pt modelId="{4C39825D-DE4B-4FCA-9E6F-6C6525566BEE}" type="pres">
      <dgm:prSet presAssocID="{FDFC64AF-8EA5-4B80-ADDA-7E0DB53F8AC2}" presName="hierRoot2" presStyleCnt="0">
        <dgm:presLayoutVars>
          <dgm:hierBranch val="init"/>
        </dgm:presLayoutVars>
      </dgm:prSet>
      <dgm:spPr/>
    </dgm:pt>
    <dgm:pt modelId="{74E66E3E-3A0B-47B8-B10A-2B19B7885E0E}" type="pres">
      <dgm:prSet presAssocID="{FDFC64AF-8EA5-4B80-ADDA-7E0DB53F8AC2}" presName="rootComposite" presStyleCnt="0"/>
      <dgm:spPr/>
    </dgm:pt>
    <dgm:pt modelId="{18833E95-D748-41AC-B05D-735701003228}" type="pres">
      <dgm:prSet presAssocID="{FDFC64AF-8EA5-4B80-ADDA-7E0DB53F8AC2}" presName="rootText" presStyleLbl="node3" presStyleIdx="0" presStyleCnt="2" custScaleY="100512" custLinFactNeighborX="-24765" custLinFactNeighborY="-20656">
        <dgm:presLayoutVars>
          <dgm:chPref val="3"/>
        </dgm:presLayoutVars>
      </dgm:prSet>
      <dgm:spPr/>
      <dgm:t>
        <a:bodyPr/>
        <a:lstStyle/>
        <a:p>
          <a:endParaRPr lang="nl-NL"/>
        </a:p>
      </dgm:t>
    </dgm:pt>
    <dgm:pt modelId="{728F877E-4294-4A56-82CB-A04E6B53C551}" type="pres">
      <dgm:prSet presAssocID="{FDFC64AF-8EA5-4B80-ADDA-7E0DB53F8AC2}" presName="rootConnector" presStyleLbl="node3" presStyleIdx="0" presStyleCnt="2"/>
      <dgm:spPr/>
      <dgm:t>
        <a:bodyPr/>
        <a:lstStyle/>
        <a:p>
          <a:endParaRPr lang="nl-NL"/>
        </a:p>
      </dgm:t>
    </dgm:pt>
    <dgm:pt modelId="{6B1895ED-34E0-4A6B-BF15-EF607B599F91}" type="pres">
      <dgm:prSet presAssocID="{FDFC64AF-8EA5-4B80-ADDA-7E0DB53F8AC2}" presName="hierChild4" presStyleCnt="0"/>
      <dgm:spPr/>
    </dgm:pt>
    <dgm:pt modelId="{A6B128DC-6707-4929-B6E6-FBB19EBC16D3}" type="pres">
      <dgm:prSet presAssocID="{FDFC64AF-8EA5-4B80-ADDA-7E0DB53F8AC2}" presName="hierChild5" presStyleCnt="0"/>
      <dgm:spPr/>
    </dgm:pt>
    <dgm:pt modelId="{3E1D64CD-21C6-4261-96DA-C98E58269206}" type="pres">
      <dgm:prSet presAssocID="{57B37B42-9F91-4F1D-AC5F-EBC0C9E49F4A}" presName="Name37" presStyleLbl="parChTrans1D3" presStyleIdx="1" presStyleCnt="2"/>
      <dgm:spPr/>
      <dgm:t>
        <a:bodyPr/>
        <a:lstStyle/>
        <a:p>
          <a:endParaRPr lang="nl-NL"/>
        </a:p>
      </dgm:t>
    </dgm:pt>
    <dgm:pt modelId="{30FA9508-29DD-41C4-AF02-04F09F86649E}" type="pres">
      <dgm:prSet presAssocID="{24E0E82B-46DB-4754-9088-BCD053BC18F9}" presName="hierRoot2" presStyleCnt="0">
        <dgm:presLayoutVars>
          <dgm:hierBranch val="init"/>
        </dgm:presLayoutVars>
      </dgm:prSet>
      <dgm:spPr/>
    </dgm:pt>
    <dgm:pt modelId="{B72B5C83-0801-4F59-B164-F45FC521F8F4}" type="pres">
      <dgm:prSet presAssocID="{24E0E82B-46DB-4754-9088-BCD053BC18F9}" presName="rootComposite" presStyleCnt="0"/>
      <dgm:spPr/>
    </dgm:pt>
    <dgm:pt modelId="{E75205AC-BA44-443F-B704-49FD730957A5}" type="pres">
      <dgm:prSet presAssocID="{24E0E82B-46DB-4754-9088-BCD053BC18F9}" presName="rootText" presStyleLbl="node3" presStyleIdx="1" presStyleCnt="2" custLinFactNeighborX="-25050" custLinFactNeighborY="-38813">
        <dgm:presLayoutVars>
          <dgm:chPref val="3"/>
        </dgm:presLayoutVars>
      </dgm:prSet>
      <dgm:spPr/>
      <dgm:t>
        <a:bodyPr/>
        <a:lstStyle/>
        <a:p>
          <a:endParaRPr lang="nl-NL"/>
        </a:p>
      </dgm:t>
    </dgm:pt>
    <dgm:pt modelId="{F71E49DD-8139-46B8-A9E9-BF76589ABB96}" type="pres">
      <dgm:prSet presAssocID="{24E0E82B-46DB-4754-9088-BCD053BC18F9}" presName="rootConnector" presStyleLbl="node3" presStyleIdx="1" presStyleCnt="2"/>
      <dgm:spPr/>
      <dgm:t>
        <a:bodyPr/>
        <a:lstStyle/>
        <a:p>
          <a:endParaRPr lang="nl-NL"/>
        </a:p>
      </dgm:t>
    </dgm:pt>
    <dgm:pt modelId="{E76AB1B2-DE94-4287-8A75-69A0DE2F548A}" type="pres">
      <dgm:prSet presAssocID="{24E0E82B-46DB-4754-9088-BCD053BC18F9}" presName="hierChild4" presStyleCnt="0"/>
      <dgm:spPr/>
    </dgm:pt>
    <dgm:pt modelId="{52ACBAB9-28BA-411F-B585-27603542ED57}" type="pres">
      <dgm:prSet presAssocID="{24E0E82B-46DB-4754-9088-BCD053BC18F9}" presName="hierChild5" presStyleCnt="0"/>
      <dgm:spPr/>
    </dgm:pt>
    <dgm:pt modelId="{E375BC83-D18A-4C04-AC92-736E5DEFAE01}" type="pres">
      <dgm:prSet presAssocID="{849483E0-B62D-434D-B0AC-CDE4C14C1F04}" presName="hierChild5" presStyleCnt="0"/>
      <dgm:spPr/>
    </dgm:pt>
    <dgm:pt modelId="{82EE15BF-1689-4C5A-845B-92DAD7DA5D42}" type="pres">
      <dgm:prSet presAssocID="{B2A58CD5-A351-44A0-98FF-6B9FDB40727C}" presName="Name37" presStyleLbl="parChTrans1D2" presStyleIdx="1" presStyleCnt="6"/>
      <dgm:spPr/>
      <dgm:t>
        <a:bodyPr/>
        <a:lstStyle/>
        <a:p>
          <a:endParaRPr lang="nl-NL"/>
        </a:p>
      </dgm:t>
    </dgm:pt>
    <dgm:pt modelId="{51A3C9AF-6A56-4FC4-AB2E-65EB0D85081F}" type="pres">
      <dgm:prSet presAssocID="{D79EEF82-D739-4F4D-9445-A72583E8A457}" presName="hierRoot2" presStyleCnt="0">
        <dgm:presLayoutVars>
          <dgm:hierBranch val="init"/>
        </dgm:presLayoutVars>
      </dgm:prSet>
      <dgm:spPr/>
    </dgm:pt>
    <dgm:pt modelId="{8D03B204-72A0-4823-902B-A0D3CD0C5338}" type="pres">
      <dgm:prSet presAssocID="{D79EEF82-D739-4F4D-9445-A72583E8A457}" presName="rootComposite" presStyleCnt="0"/>
      <dgm:spPr/>
    </dgm:pt>
    <dgm:pt modelId="{CDB0AD67-0251-4681-97E0-F568F85FCC16}" type="pres">
      <dgm:prSet presAssocID="{D79EEF82-D739-4F4D-9445-A72583E8A457}" presName="rootText" presStyleLbl="node2" presStyleIdx="1" presStyleCnt="4">
        <dgm:presLayoutVars>
          <dgm:chPref val="3"/>
        </dgm:presLayoutVars>
      </dgm:prSet>
      <dgm:spPr/>
      <dgm:t>
        <a:bodyPr/>
        <a:lstStyle/>
        <a:p>
          <a:endParaRPr lang="nl-NL"/>
        </a:p>
      </dgm:t>
    </dgm:pt>
    <dgm:pt modelId="{D95B9205-8A91-45D6-9183-AEDB05B667F3}" type="pres">
      <dgm:prSet presAssocID="{D79EEF82-D739-4F4D-9445-A72583E8A457}" presName="rootConnector" presStyleLbl="node2" presStyleIdx="1" presStyleCnt="4"/>
      <dgm:spPr/>
      <dgm:t>
        <a:bodyPr/>
        <a:lstStyle/>
        <a:p>
          <a:endParaRPr lang="nl-NL"/>
        </a:p>
      </dgm:t>
    </dgm:pt>
    <dgm:pt modelId="{FC5B70F4-D3BB-4FEA-9E90-E7028D09736B}" type="pres">
      <dgm:prSet presAssocID="{D79EEF82-D739-4F4D-9445-A72583E8A457}" presName="hierChild4" presStyleCnt="0"/>
      <dgm:spPr/>
    </dgm:pt>
    <dgm:pt modelId="{0DA60BAD-E57B-42E8-8FA1-8323FDB91AAD}" type="pres">
      <dgm:prSet presAssocID="{D79EEF82-D739-4F4D-9445-A72583E8A457}" presName="hierChild5" presStyleCnt="0"/>
      <dgm:spPr/>
    </dgm:pt>
    <dgm:pt modelId="{92FB9E18-A741-4262-ACE7-A8F9EFC83F1F}" type="pres">
      <dgm:prSet presAssocID="{0DEA074F-89B2-4C7E-91D3-3B763948C627}" presName="Name37" presStyleLbl="parChTrans1D2" presStyleIdx="2" presStyleCnt="6"/>
      <dgm:spPr/>
      <dgm:t>
        <a:bodyPr/>
        <a:lstStyle/>
        <a:p>
          <a:endParaRPr lang="nl-NL"/>
        </a:p>
      </dgm:t>
    </dgm:pt>
    <dgm:pt modelId="{8B169018-BBBF-4F80-B240-65534DF5D2DE}" type="pres">
      <dgm:prSet presAssocID="{BDC4975F-F4C3-4985-A0DC-974991A72773}" presName="hierRoot2" presStyleCnt="0">
        <dgm:presLayoutVars>
          <dgm:hierBranch val="init"/>
        </dgm:presLayoutVars>
      </dgm:prSet>
      <dgm:spPr/>
    </dgm:pt>
    <dgm:pt modelId="{104118C5-9698-43DF-9E84-4529B01DB8F4}" type="pres">
      <dgm:prSet presAssocID="{BDC4975F-F4C3-4985-A0DC-974991A72773}" presName="rootComposite" presStyleCnt="0"/>
      <dgm:spPr/>
    </dgm:pt>
    <dgm:pt modelId="{ACB43A47-E22A-452F-A40D-FA2B921D8D86}" type="pres">
      <dgm:prSet presAssocID="{BDC4975F-F4C3-4985-A0DC-974991A72773}" presName="rootText" presStyleLbl="node2" presStyleIdx="2" presStyleCnt="4">
        <dgm:presLayoutVars>
          <dgm:chPref val="3"/>
        </dgm:presLayoutVars>
      </dgm:prSet>
      <dgm:spPr/>
      <dgm:t>
        <a:bodyPr/>
        <a:lstStyle/>
        <a:p>
          <a:endParaRPr lang="nl-NL"/>
        </a:p>
      </dgm:t>
    </dgm:pt>
    <dgm:pt modelId="{BA056358-1DE0-4BF4-BF25-7EB4E75595B1}" type="pres">
      <dgm:prSet presAssocID="{BDC4975F-F4C3-4985-A0DC-974991A72773}" presName="rootConnector" presStyleLbl="node2" presStyleIdx="2" presStyleCnt="4"/>
      <dgm:spPr/>
      <dgm:t>
        <a:bodyPr/>
        <a:lstStyle/>
        <a:p>
          <a:endParaRPr lang="nl-NL"/>
        </a:p>
      </dgm:t>
    </dgm:pt>
    <dgm:pt modelId="{980E5B5C-DE38-4089-B5C5-18069984272A}" type="pres">
      <dgm:prSet presAssocID="{BDC4975F-F4C3-4985-A0DC-974991A72773}" presName="hierChild4" presStyleCnt="0"/>
      <dgm:spPr/>
    </dgm:pt>
    <dgm:pt modelId="{E57B5AED-9F88-4D8E-AA0F-A4C52D6144DA}" type="pres">
      <dgm:prSet presAssocID="{BDC4975F-F4C3-4985-A0DC-974991A72773}" presName="hierChild5" presStyleCnt="0"/>
      <dgm:spPr/>
    </dgm:pt>
    <dgm:pt modelId="{E9827EA2-742D-49F2-8950-E724B3034C28}" type="pres">
      <dgm:prSet presAssocID="{54590118-6BDA-41D6-8494-66547A729CEA}" presName="Name37" presStyleLbl="parChTrans1D2" presStyleIdx="3" presStyleCnt="6"/>
      <dgm:spPr/>
      <dgm:t>
        <a:bodyPr/>
        <a:lstStyle/>
        <a:p>
          <a:endParaRPr lang="nl-NL"/>
        </a:p>
      </dgm:t>
    </dgm:pt>
    <dgm:pt modelId="{A2D2C050-E2F2-41ED-8106-F216ECB3E0DE}" type="pres">
      <dgm:prSet presAssocID="{A9FCEFD9-A162-4037-920C-32FD712B8C43}" presName="hierRoot2" presStyleCnt="0">
        <dgm:presLayoutVars>
          <dgm:hierBranch val="init"/>
        </dgm:presLayoutVars>
      </dgm:prSet>
      <dgm:spPr/>
    </dgm:pt>
    <dgm:pt modelId="{8CC3917B-9987-48F8-BB55-891BB5B53A08}" type="pres">
      <dgm:prSet presAssocID="{A9FCEFD9-A162-4037-920C-32FD712B8C43}" presName="rootComposite" presStyleCnt="0"/>
      <dgm:spPr/>
    </dgm:pt>
    <dgm:pt modelId="{A90EA2DF-D4AB-4ED5-A9FC-DE9B261359C5}" type="pres">
      <dgm:prSet presAssocID="{A9FCEFD9-A162-4037-920C-32FD712B8C43}" presName="rootText" presStyleLbl="node2" presStyleIdx="3" presStyleCnt="4">
        <dgm:presLayoutVars>
          <dgm:chPref val="3"/>
        </dgm:presLayoutVars>
      </dgm:prSet>
      <dgm:spPr/>
      <dgm:t>
        <a:bodyPr/>
        <a:lstStyle/>
        <a:p>
          <a:endParaRPr lang="nl-NL"/>
        </a:p>
      </dgm:t>
    </dgm:pt>
    <dgm:pt modelId="{77A08CD4-8BAE-430D-9721-FFDD5CEAE166}" type="pres">
      <dgm:prSet presAssocID="{A9FCEFD9-A162-4037-920C-32FD712B8C43}" presName="rootConnector" presStyleLbl="node2" presStyleIdx="3" presStyleCnt="4"/>
      <dgm:spPr/>
      <dgm:t>
        <a:bodyPr/>
        <a:lstStyle/>
        <a:p>
          <a:endParaRPr lang="nl-NL"/>
        </a:p>
      </dgm:t>
    </dgm:pt>
    <dgm:pt modelId="{17D44814-F0DA-485D-BFC4-86306AF2FE4C}" type="pres">
      <dgm:prSet presAssocID="{A9FCEFD9-A162-4037-920C-32FD712B8C43}" presName="hierChild4" presStyleCnt="0"/>
      <dgm:spPr/>
    </dgm:pt>
    <dgm:pt modelId="{E873F063-0066-43F3-B3FD-FA44CFDDE4DE}" type="pres">
      <dgm:prSet presAssocID="{A9FCEFD9-A162-4037-920C-32FD712B8C43}" presName="hierChild5" presStyleCnt="0"/>
      <dgm:spPr/>
    </dgm:pt>
    <dgm:pt modelId="{3C24E914-2068-4EED-82B5-0FB8D3D98AEC}" type="pres">
      <dgm:prSet presAssocID="{753D4CEA-8CB4-44FF-AD02-76171F9DF82C}" presName="hierChild3" presStyleCnt="0"/>
      <dgm:spPr/>
    </dgm:pt>
    <dgm:pt modelId="{F1703355-DE0E-44F9-AB0C-5F0190DABD1B}" type="pres">
      <dgm:prSet presAssocID="{1F8ADEE8-7C7C-4CBC-8352-2841F0B5F592}" presName="Name111" presStyleLbl="parChTrans1D2" presStyleIdx="4" presStyleCnt="6"/>
      <dgm:spPr/>
      <dgm:t>
        <a:bodyPr/>
        <a:lstStyle/>
        <a:p>
          <a:endParaRPr lang="nl-NL"/>
        </a:p>
      </dgm:t>
    </dgm:pt>
    <dgm:pt modelId="{377C2380-880F-4E93-9FA7-26ADD1881484}" type="pres">
      <dgm:prSet presAssocID="{204E5E89-2DA1-4E84-974E-1DF1C0D6D8BC}" presName="hierRoot3" presStyleCnt="0">
        <dgm:presLayoutVars>
          <dgm:hierBranch val="init"/>
        </dgm:presLayoutVars>
      </dgm:prSet>
      <dgm:spPr/>
    </dgm:pt>
    <dgm:pt modelId="{B1A38B48-5B38-4DDA-86DD-631C62BC6982}" type="pres">
      <dgm:prSet presAssocID="{204E5E89-2DA1-4E84-974E-1DF1C0D6D8BC}" presName="rootComposite3" presStyleCnt="0"/>
      <dgm:spPr/>
    </dgm:pt>
    <dgm:pt modelId="{67D17832-B40F-40AD-985E-0F75180CA2EE}" type="pres">
      <dgm:prSet presAssocID="{204E5E89-2DA1-4E84-974E-1DF1C0D6D8BC}" presName="rootText3" presStyleLbl="asst1" presStyleIdx="0" presStyleCnt="2">
        <dgm:presLayoutVars>
          <dgm:chPref val="3"/>
        </dgm:presLayoutVars>
      </dgm:prSet>
      <dgm:spPr/>
      <dgm:t>
        <a:bodyPr/>
        <a:lstStyle/>
        <a:p>
          <a:endParaRPr lang="nl-NL"/>
        </a:p>
      </dgm:t>
    </dgm:pt>
    <dgm:pt modelId="{ED3C5DC1-0343-4E63-A916-3539F1D05EF0}" type="pres">
      <dgm:prSet presAssocID="{204E5E89-2DA1-4E84-974E-1DF1C0D6D8BC}" presName="rootConnector3" presStyleLbl="asst1" presStyleIdx="0" presStyleCnt="2"/>
      <dgm:spPr/>
      <dgm:t>
        <a:bodyPr/>
        <a:lstStyle/>
        <a:p>
          <a:endParaRPr lang="nl-NL"/>
        </a:p>
      </dgm:t>
    </dgm:pt>
    <dgm:pt modelId="{60FF1B38-5F7E-4860-9994-00998EE08413}" type="pres">
      <dgm:prSet presAssocID="{204E5E89-2DA1-4E84-974E-1DF1C0D6D8BC}" presName="hierChild6" presStyleCnt="0"/>
      <dgm:spPr/>
    </dgm:pt>
    <dgm:pt modelId="{F5F5436F-8208-48CE-A9DE-90CC3C70B843}" type="pres">
      <dgm:prSet presAssocID="{204E5E89-2DA1-4E84-974E-1DF1C0D6D8BC}" presName="hierChild7" presStyleCnt="0"/>
      <dgm:spPr/>
    </dgm:pt>
    <dgm:pt modelId="{3987FEDE-7FC9-4534-BADC-22E39D60EE86}" type="pres">
      <dgm:prSet presAssocID="{BB9BF99D-0042-4AD5-BB10-B5B08A215031}" presName="Name111" presStyleLbl="parChTrans1D2" presStyleIdx="5" presStyleCnt="6"/>
      <dgm:spPr/>
      <dgm:t>
        <a:bodyPr/>
        <a:lstStyle/>
        <a:p>
          <a:endParaRPr lang="nl-NL"/>
        </a:p>
      </dgm:t>
    </dgm:pt>
    <dgm:pt modelId="{DF7AACE1-E7B9-4411-833A-77FB8FE26A07}" type="pres">
      <dgm:prSet presAssocID="{1317CD32-A0E8-4C4F-9FAB-CB1FD0167368}" presName="hierRoot3" presStyleCnt="0">
        <dgm:presLayoutVars>
          <dgm:hierBranch val="init"/>
        </dgm:presLayoutVars>
      </dgm:prSet>
      <dgm:spPr/>
    </dgm:pt>
    <dgm:pt modelId="{52D51A3C-DC67-4A01-B347-A068B52D937D}" type="pres">
      <dgm:prSet presAssocID="{1317CD32-A0E8-4C4F-9FAB-CB1FD0167368}" presName="rootComposite3" presStyleCnt="0"/>
      <dgm:spPr/>
    </dgm:pt>
    <dgm:pt modelId="{D4F0F3A2-8F47-41C6-B747-1B5F35F705D8}" type="pres">
      <dgm:prSet presAssocID="{1317CD32-A0E8-4C4F-9FAB-CB1FD0167368}" presName="rootText3" presStyleLbl="asst1" presStyleIdx="1" presStyleCnt="2">
        <dgm:presLayoutVars>
          <dgm:chPref val="3"/>
        </dgm:presLayoutVars>
      </dgm:prSet>
      <dgm:spPr/>
      <dgm:t>
        <a:bodyPr/>
        <a:lstStyle/>
        <a:p>
          <a:endParaRPr lang="nl-NL"/>
        </a:p>
      </dgm:t>
    </dgm:pt>
    <dgm:pt modelId="{E216E501-BABD-4166-88CD-F4261AF26A14}" type="pres">
      <dgm:prSet presAssocID="{1317CD32-A0E8-4C4F-9FAB-CB1FD0167368}" presName="rootConnector3" presStyleLbl="asst1" presStyleIdx="1" presStyleCnt="2"/>
      <dgm:spPr/>
      <dgm:t>
        <a:bodyPr/>
        <a:lstStyle/>
        <a:p>
          <a:endParaRPr lang="nl-NL"/>
        </a:p>
      </dgm:t>
    </dgm:pt>
    <dgm:pt modelId="{F214071D-3A64-4772-907B-3B013203DD70}" type="pres">
      <dgm:prSet presAssocID="{1317CD32-A0E8-4C4F-9FAB-CB1FD0167368}" presName="hierChild6" presStyleCnt="0"/>
      <dgm:spPr/>
    </dgm:pt>
    <dgm:pt modelId="{531F8283-F48D-4B94-90EC-54966EE29EF3}" type="pres">
      <dgm:prSet presAssocID="{1317CD32-A0E8-4C4F-9FAB-CB1FD0167368}" presName="hierChild7" presStyleCnt="0"/>
      <dgm:spPr/>
    </dgm:pt>
  </dgm:ptLst>
  <dgm:cxnLst>
    <dgm:cxn modelId="{6F346383-9FBF-477A-91BC-D1BB36A68778}" type="presOf" srcId="{FDFC64AF-8EA5-4B80-ADDA-7E0DB53F8AC2}" destId="{728F877E-4294-4A56-82CB-A04E6B53C551}" srcOrd="1" destOrd="0" presId="urn:microsoft.com/office/officeart/2005/8/layout/orgChart1"/>
    <dgm:cxn modelId="{93DAC950-3D7F-4CE9-B1B4-42142D64C174}" srcId="{753D4CEA-8CB4-44FF-AD02-76171F9DF82C}" destId="{BDC4975F-F4C3-4985-A0DC-974991A72773}" srcOrd="4" destOrd="0" parTransId="{0DEA074F-89B2-4C7E-91D3-3B763948C627}" sibTransId="{FD2B0E3E-8E2E-47B5-963C-D527A7AD6268}"/>
    <dgm:cxn modelId="{441294EF-6BB6-4C5E-835A-AF922B863ADC}" srcId="{849483E0-B62D-434D-B0AC-CDE4C14C1F04}" destId="{FDFC64AF-8EA5-4B80-ADDA-7E0DB53F8AC2}" srcOrd="0" destOrd="0" parTransId="{0B8C0787-FF3E-4DD8-A087-E38C7AD69279}" sibTransId="{67D46705-4ED8-4E58-9025-36F2CE97AF96}"/>
    <dgm:cxn modelId="{A4BD5B04-3666-448E-8894-0A8DFC49BD69}" type="presOf" srcId="{BDC4975F-F4C3-4985-A0DC-974991A72773}" destId="{ACB43A47-E22A-452F-A40D-FA2B921D8D86}" srcOrd="0" destOrd="0" presId="urn:microsoft.com/office/officeart/2005/8/layout/orgChart1"/>
    <dgm:cxn modelId="{309F60FD-8980-44C9-91A4-0215F1358092}" type="presOf" srcId="{0DEA074F-89B2-4C7E-91D3-3B763948C627}" destId="{92FB9E18-A741-4262-ACE7-A8F9EFC83F1F}" srcOrd="0" destOrd="0" presId="urn:microsoft.com/office/officeart/2005/8/layout/orgChart1"/>
    <dgm:cxn modelId="{3833B155-DD35-47FB-8654-F65EC690CD21}" type="presOf" srcId="{B2A58CD5-A351-44A0-98FF-6B9FDB40727C}" destId="{82EE15BF-1689-4C5A-845B-92DAD7DA5D42}" srcOrd="0" destOrd="0" presId="urn:microsoft.com/office/officeart/2005/8/layout/orgChart1"/>
    <dgm:cxn modelId="{246CBEEF-265F-47D5-915D-C7B5704949F5}" srcId="{849483E0-B62D-434D-B0AC-CDE4C14C1F04}" destId="{24E0E82B-46DB-4754-9088-BCD053BC18F9}" srcOrd="1" destOrd="0" parTransId="{57B37B42-9F91-4F1D-AC5F-EBC0C9E49F4A}" sibTransId="{58D5A9F8-4BC1-4376-8DC5-E1455CE303D7}"/>
    <dgm:cxn modelId="{9E42C626-0664-4275-AD58-889B137052F4}" srcId="{753D4CEA-8CB4-44FF-AD02-76171F9DF82C}" destId="{1317CD32-A0E8-4C4F-9FAB-CB1FD0167368}" srcOrd="1" destOrd="0" parTransId="{BB9BF99D-0042-4AD5-BB10-B5B08A215031}" sibTransId="{E275C4AE-F60D-4096-A4A2-6CAA5C6F36A2}"/>
    <dgm:cxn modelId="{E5936B3B-8E1F-4D07-9870-F666FE99A12C}" type="presOf" srcId="{1317CD32-A0E8-4C4F-9FAB-CB1FD0167368}" destId="{E216E501-BABD-4166-88CD-F4261AF26A14}" srcOrd="1" destOrd="0" presId="urn:microsoft.com/office/officeart/2005/8/layout/orgChart1"/>
    <dgm:cxn modelId="{5FE09C6D-54E5-4EFA-B8FE-82DCB61754A1}" type="presOf" srcId="{1F8ADEE8-7C7C-4CBC-8352-2841F0B5F592}" destId="{F1703355-DE0E-44F9-AB0C-5F0190DABD1B}" srcOrd="0" destOrd="0" presId="urn:microsoft.com/office/officeart/2005/8/layout/orgChart1"/>
    <dgm:cxn modelId="{289378EB-A788-4A28-B75B-C8E6EE559397}" type="presOf" srcId="{4487A10A-B765-4D9B-A261-8022948533E8}" destId="{132DE9E2-9EFF-41DF-B72C-65CA644D2C8D}" srcOrd="0" destOrd="0" presId="urn:microsoft.com/office/officeart/2005/8/layout/orgChart1"/>
    <dgm:cxn modelId="{311BC0AF-32F6-4811-B1AF-7619BC70A880}" type="presOf" srcId="{BB9BF99D-0042-4AD5-BB10-B5B08A215031}" destId="{3987FEDE-7FC9-4534-BADC-22E39D60EE86}" srcOrd="0" destOrd="0" presId="urn:microsoft.com/office/officeart/2005/8/layout/orgChart1"/>
    <dgm:cxn modelId="{D060C2D0-9C19-4C16-9785-81B47CDD5A71}" type="presOf" srcId="{0B8C0787-FF3E-4DD8-A087-E38C7AD69279}" destId="{AFFD44AD-3ED1-4FA7-A247-B0F3A2CC6383}" srcOrd="0" destOrd="0" presId="urn:microsoft.com/office/officeart/2005/8/layout/orgChart1"/>
    <dgm:cxn modelId="{6E5A5A6E-2F4F-4436-BA50-0CEB7A6CB6AC}" type="presOf" srcId="{1317CD32-A0E8-4C4F-9FAB-CB1FD0167368}" destId="{D4F0F3A2-8F47-41C6-B747-1B5F35F705D8}" srcOrd="0" destOrd="0" presId="urn:microsoft.com/office/officeart/2005/8/layout/orgChart1"/>
    <dgm:cxn modelId="{A325F3D0-615F-40D6-9271-E9D0F85CC6ED}" type="presOf" srcId="{A9FCEFD9-A162-4037-920C-32FD712B8C43}" destId="{77A08CD4-8BAE-430D-9721-FFDD5CEAE166}" srcOrd="1" destOrd="0" presId="urn:microsoft.com/office/officeart/2005/8/layout/orgChart1"/>
    <dgm:cxn modelId="{1B5C1952-A1D8-4FC4-B900-673F5A878E7C}" type="presOf" srcId="{753D4CEA-8CB4-44FF-AD02-76171F9DF82C}" destId="{7B7F82A5-4D2C-46AA-A28E-92B9AB78FCCE}" srcOrd="0" destOrd="0" presId="urn:microsoft.com/office/officeart/2005/8/layout/orgChart1"/>
    <dgm:cxn modelId="{55002C15-B1D3-447B-BB5D-4902B942BB85}" srcId="{753D4CEA-8CB4-44FF-AD02-76171F9DF82C}" destId="{A9FCEFD9-A162-4037-920C-32FD712B8C43}" srcOrd="5" destOrd="0" parTransId="{54590118-6BDA-41D6-8494-66547A729CEA}" sibTransId="{E537A890-FB2D-43E2-9A3A-2880E202188B}"/>
    <dgm:cxn modelId="{9BBDB33E-E87E-4E8A-A275-C8D115027B42}" type="presOf" srcId="{BDC4975F-F4C3-4985-A0DC-974991A72773}" destId="{BA056358-1DE0-4BF4-BF25-7EB4E75595B1}" srcOrd="1" destOrd="0" presId="urn:microsoft.com/office/officeart/2005/8/layout/orgChart1"/>
    <dgm:cxn modelId="{9C766660-86F0-43B6-8506-1C11B7244E92}" type="presOf" srcId="{204E5E89-2DA1-4E84-974E-1DF1C0D6D8BC}" destId="{67D17832-B40F-40AD-985E-0F75180CA2EE}" srcOrd="0" destOrd="0" presId="urn:microsoft.com/office/officeart/2005/8/layout/orgChart1"/>
    <dgm:cxn modelId="{1D7E3030-8396-46A7-AEC1-51133C594EE2}" srcId="{753D4CEA-8CB4-44FF-AD02-76171F9DF82C}" destId="{849483E0-B62D-434D-B0AC-CDE4C14C1F04}" srcOrd="2" destOrd="0" parTransId="{4487A10A-B765-4D9B-A261-8022948533E8}" sibTransId="{729E0004-A354-4773-92E7-CAFF354FD57F}"/>
    <dgm:cxn modelId="{BF19BA51-867A-470C-BF38-48778D4280F5}" type="presOf" srcId="{24E0E82B-46DB-4754-9088-BCD053BC18F9}" destId="{E75205AC-BA44-443F-B704-49FD730957A5}" srcOrd="0" destOrd="0" presId="urn:microsoft.com/office/officeart/2005/8/layout/orgChart1"/>
    <dgm:cxn modelId="{59A37840-55BD-4904-812B-9CFF50AC5BC4}" type="presOf" srcId="{204E5E89-2DA1-4E84-974E-1DF1C0D6D8BC}" destId="{ED3C5DC1-0343-4E63-A916-3539F1D05EF0}" srcOrd="1" destOrd="0" presId="urn:microsoft.com/office/officeart/2005/8/layout/orgChart1"/>
    <dgm:cxn modelId="{524D9A64-637B-4E44-8BE7-BEE3E86B2E36}" type="presOf" srcId="{D79EEF82-D739-4F4D-9445-A72583E8A457}" destId="{CDB0AD67-0251-4681-97E0-F568F85FCC16}" srcOrd="0" destOrd="0" presId="urn:microsoft.com/office/officeart/2005/8/layout/orgChart1"/>
    <dgm:cxn modelId="{C3CCDAAF-B690-431F-AF78-AA883A49F356}" type="presOf" srcId="{24E0E82B-46DB-4754-9088-BCD053BC18F9}" destId="{F71E49DD-8139-46B8-A9E9-BF76589ABB96}" srcOrd="1" destOrd="0" presId="urn:microsoft.com/office/officeart/2005/8/layout/orgChart1"/>
    <dgm:cxn modelId="{0802BB5E-1A59-4632-A236-2A92390CDC5B}" type="presOf" srcId="{54590118-6BDA-41D6-8494-66547A729CEA}" destId="{E9827EA2-742D-49F2-8950-E724B3034C28}" srcOrd="0" destOrd="0" presId="urn:microsoft.com/office/officeart/2005/8/layout/orgChart1"/>
    <dgm:cxn modelId="{BFF18E11-8059-47E9-8F95-54A65340C55D}" type="presOf" srcId="{753D4CEA-8CB4-44FF-AD02-76171F9DF82C}" destId="{5B2717B4-8649-4053-A50B-F8C8DF49C2DC}" srcOrd="1" destOrd="0" presId="urn:microsoft.com/office/officeart/2005/8/layout/orgChart1"/>
    <dgm:cxn modelId="{51991EEA-96D4-4D30-95FB-D5FD7BCFA9F6}" type="presOf" srcId="{57B37B42-9F91-4F1D-AC5F-EBC0C9E49F4A}" destId="{3E1D64CD-21C6-4261-96DA-C98E58269206}" srcOrd="0" destOrd="0" presId="urn:microsoft.com/office/officeart/2005/8/layout/orgChart1"/>
    <dgm:cxn modelId="{50DE4E1C-F663-455F-B3AE-A295CF37E723}" type="presOf" srcId="{D79EEF82-D739-4F4D-9445-A72583E8A457}" destId="{D95B9205-8A91-45D6-9183-AEDB05B667F3}" srcOrd="1" destOrd="0" presId="urn:microsoft.com/office/officeart/2005/8/layout/orgChart1"/>
    <dgm:cxn modelId="{4FDC8DCE-CF8D-4BDA-9F71-5ADD17EB4C40}" srcId="{880E0910-5B91-4648-9456-F6599C03D0F1}" destId="{753D4CEA-8CB4-44FF-AD02-76171F9DF82C}" srcOrd="0" destOrd="0" parTransId="{3711A637-8F13-4DD8-9C97-29FE7C98D176}" sibTransId="{1897BC94-244C-4BCE-B3D8-B7FADF58BB87}"/>
    <dgm:cxn modelId="{AB7B9C96-8C60-4113-9358-37290273C0AC}" type="presOf" srcId="{880E0910-5B91-4648-9456-F6599C03D0F1}" destId="{1DDC0E03-DBCF-4EEF-BDDD-E606B872FCCE}" srcOrd="0" destOrd="0" presId="urn:microsoft.com/office/officeart/2005/8/layout/orgChart1"/>
    <dgm:cxn modelId="{478E887E-F887-4177-A2CA-301E24748D67}" type="presOf" srcId="{849483E0-B62D-434D-B0AC-CDE4C14C1F04}" destId="{CDC46968-CC76-4DF1-B012-0B06890615DA}" srcOrd="0" destOrd="0" presId="urn:microsoft.com/office/officeart/2005/8/layout/orgChart1"/>
    <dgm:cxn modelId="{8C074FC6-67D9-4B4E-9787-06F28C0ED0BB}" srcId="{753D4CEA-8CB4-44FF-AD02-76171F9DF82C}" destId="{204E5E89-2DA1-4E84-974E-1DF1C0D6D8BC}" srcOrd="0" destOrd="0" parTransId="{1F8ADEE8-7C7C-4CBC-8352-2841F0B5F592}" sibTransId="{FEF9176F-7565-47B4-A446-DE2ADC2A25B0}"/>
    <dgm:cxn modelId="{68745605-073A-4B19-BA1D-3A5AA0373EFA}" srcId="{753D4CEA-8CB4-44FF-AD02-76171F9DF82C}" destId="{D79EEF82-D739-4F4D-9445-A72583E8A457}" srcOrd="3" destOrd="0" parTransId="{B2A58CD5-A351-44A0-98FF-6B9FDB40727C}" sibTransId="{F168FB08-B7CF-4D8D-97A8-94BA84A02B7D}"/>
    <dgm:cxn modelId="{D35CEE05-5113-4CF3-80D4-04DCE18CE002}" type="presOf" srcId="{849483E0-B62D-434D-B0AC-CDE4C14C1F04}" destId="{457E1E1A-B988-4890-8B2A-866E83D76A02}" srcOrd="1" destOrd="0" presId="urn:microsoft.com/office/officeart/2005/8/layout/orgChart1"/>
    <dgm:cxn modelId="{1A27B0EE-9106-4538-825E-6785D087183C}" type="presOf" srcId="{FDFC64AF-8EA5-4B80-ADDA-7E0DB53F8AC2}" destId="{18833E95-D748-41AC-B05D-735701003228}" srcOrd="0" destOrd="0" presId="urn:microsoft.com/office/officeart/2005/8/layout/orgChart1"/>
    <dgm:cxn modelId="{B8331F92-F432-478B-95C6-82B53F86A1FB}" type="presOf" srcId="{A9FCEFD9-A162-4037-920C-32FD712B8C43}" destId="{A90EA2DF-D4AB-4ED5-A9FC-DE9B261359C5}" srcOrd="0" destOrd="0" presId="urn:microsoft.com/office/officeart/2005/8/layout/orgChart1"/>
    <dgm:cxn modelId="{EBE3DB7C-99D3-445D-8C64-8C1260FEC37B}" type="presParOf" srcId="{1DDC0E03-DBCF-4EEF-BDDD-E606B872FCCE}" destId="{8DEB95F5-59A6-47EE-99F9-0A58AE8EDDA4}" srcOrd="0" destOrd="0" presId="urn:microsoft.com/office/officeart/2005/8/layout/orgChart1"/>
    <dgm:cxn modelId="{2BA10A3A-4609-49E3-B5B3-FB5280B8A3DC}" type="presParOf" srcId="{8DEB95F5-59A6-47EE-99F9-0A58AE8EDDA4}" destId="{8F548257-B451-44BF-99A4-6A5D2EDDD37C}" srcOrd="0" destOrd="0" presId="urn:microsoft.com/office/officeart/2005/8/layout/orgChart1"/>
    <dgm:cxn modelId="{A065AB2A-11B4-4044-A496-F96B4581F4CF}" type="presParOf" srcId="{8F548257-B451-44BF-99A4-6A5D2EDDD37C}" destId="{7B7F82A5-4D2C-46AA-A28E-92B9AB78FCCE}" srcOrd="0" destOrd="0" presId="urn:microsoft.com/office/officeart/2005/8/layout/orgChart1"/>
    <dgm:cxn modelId="{6BC7961C-7393-420C-96A8-3C4668F5123D}" type="presParOf" srcId="{8F548257-B451-44BF-99A4-6A5D2EDDD37C}" destId="{5B2717B4-8649-4053-A50B-F8C8DF49C2DC}" srcOrd="1" destOrd="0" presId="urn:microsoft.com/office/officeart/2005/8/layout/orgChart1"/>
    <dgm:cxn modelId="{B888CA6A-5EFC-4C04-9626-CA96E101A59E}" type="presParOf" srcId="{8DEB95F5-59A6-47EE-99F9-0A58AE8EDDA4}" destId="{163E59F0-CF6A-482E-ACDC-4D0135C429E3}" srcOrd="1" destOrd="0" presId="urn:microsoft.com/office/officeart/2005/8/layout/orgChart1"/>
    <dgm:cxn modelId="{F79E6C07-8DFE-4B1B-8923-978108F1C356}" type="presParOf" srcId="{163E59F0-CF6A-482E-ACDC-4D0135C429E3}" destId="{132DE9E2-9EFF-41DF-B72C-65CA644D2C8D}" srcOrd="0" destOrd="0" presId="urn:microsoft.com/office/officeart/2005/8/layout/orgChart1"/>
    <dgm:cxn modelId="{3D044891-0D60-4DDB-AFDF-CF8B2BBECA55}" type="presParOf" srcId="{163E59F0-CF6A-482E-ACDC-4D0135C429E3}" destId="{D3EEC916-A854-419D-A5CD-FC1AD8A5D24F}" srcOrd="1" destOrd="0" presId="urn:microsoft.com/office/officeart/2005/8/layout/orgChart1"/>
    <dgm:cxn modelId="{858578E0-8FC6-4CEE-9BE6-6DA433EBCFE8}" type="presParOf" srcId="{D3EEC916-A854-419D-A5CD-FC1AD8A5D24F}" destId="{C1F34FCC-958A-40D8-9D3B-F88D75C24F44}" srcOrd="0" destOrd="0" presId="urn:microsoft.com/office/officeart/2005/8/layout/orgChart1"/>
    <dgm:cxn modelId="{08D85D93-33B0-4F0B-99DF-DF624A4FC2D0}" type="presParOf" srcId="{C1F34FCC-958A-40D8-9D3B-F88D75C24F44}" destId="{CDC46968-CC76-4DF1-B012-0B06890615DA}" srcOrd="0" destOrd="0" presId="urn:microsoft.com/office/officeart/2005/8/layout/orgChart1"/>
    <dgm:cxn modelId="{70766628-FCE7-4B8F-A532-83DC66C48644}" type="presParOf" srcId="{C1F34FCC-958A-40D8-9D3B-F88D75C24F44}" destId="{457E1E1A-B988-4890-8B2A-866E83D76A02}" srcOrd="1" destOrd="0" presId="urn:microsoft.com/office/officeart/2005/8/layout/orgChart1"/>
    <dgm:cxn modelId="{6D751A2B-1C85-4836-AB31-67875326F40B}" type="presParOf" srcId="{D3EEC916-A854-419D-A5CD-FC1AD8A5D24F}" destId="{BE2C38CD-BCC0-4130-ABE1-8843F9C915FC}" srcOrd="1" destOrd="0" presId="urn:microsoft.com/office/officeart/2005/8/layout/orgChart1"/>
    <dgm:cxn modelId="{F4065932-5264-4650-8956-C71A9AB9D311}" type="presParOf" srcId="{BE2C38CD-BCC0-4130-ABE1-8843F9C915FC}" destId="{AFFD44AD-3ED1-4FA7-A247-B0F3A2CC6383}" srcOrd="0" destOrd="0" presId="urn:microsoft.com/office/officeart/2005/8/layout/orgChart1"/>
    <dgm:cxn modelId="{BEAB3278-FA59-4879-9A0C-EAC467767895}" type="presParOf" srcId="{BE2C38CD-BCC0-4130-ABE1-8843F9C915FC}" destId="{4C39825D-DE4B-4FCA-9E6F-6C6525566BEE}" srcOrd="1" destOrd="0" presId="urn:microsoft.com/office/officeart/2005/8/layout/orgChart1"/>
    <dgm:cxn modelId="{786513F5-072E-45CC-95EF-C3AB03B87340}" type="presParOf" srcId="{4C39825D-DE4B-4FCA-9E6F-6C6525566BEE}" destId="{74E66E3E-3A0B-47B8-B10A-2B19B7885E0E}" srcOrd="0" destOrd="0" presId="urn:microsoft.com/office/officeart/2005/8/layout/orgChart1"/>
    <dgm:cxn modelId="{FF8B3154-C3E2-4524-BA99-38FF07526361}" type="presParOf" srcId="{74E66E3E-3A0B-47B8-B10A-2B19B7885E0E}" destId="{18833E95-D748-41AC-B05D-735701003228}" srcOrd="0" destOrd="0" presId="urn:microsoft.com/office/officeart/2005/8/layout/orgChart1"/>
    <dgm:cxn modelId="{76C7601E-2D66-4727-A3BE-6CC7754A7DB5}" type="presParOf" srcId="{74E66E3E-3A0B-47B8-B10A-2B19B7885E0E}" destId="{728F877E-4294-4A56-82CB-A04E6B53C551}" srcOrd="1" destOrd="0" presId="urn:microsoft.com/office/officeart/2005/8/layout/orgChart1"/>
    <dgm:cxn modelId="{151B8A90-D7E2-4C30-B3AC-76E8CC6349F5}" type="presParOf" srcId="{4C39825D-DE4B-4FCA-9E6F-6C6525566BEE}" destId="{6B1895ED-34E0-4A6B-BF15-EF607B599F91}" srcOrd="1" destOrd="0" presId="urn:microsoft.com/office/officeart/2005/8/layout/orgChart1"/>
    <dgm:cxn modelId="{C70DC492-E7CD-4644-88B9-749B0ADB9C5E}" type="presParOf" srcId="{4C39825D-DE4B-4FCA-9E6F-6C6525566BEE}" destId="{A6B128DC-6707-4929-B6E6-FBB19EBC16D3}" srcOrd="2" destOrd="0" presId="urn:microsoft.com/office/officeart/2005/8/layout/orgChart1"/>
    <dgm:cxn modelId="{6F901D74-C86A-43D4-941E-A24AC06D4BD7}" type="presParOf" srcId="{BE2C38CD-BCC0-4130-ABE1-8843F9C915FC}" destId="{3E1D64CD-21C6-4261-96DA-C98E58269206}" srcOrd="2" destOrd="0" presId="urn:microsoft.com/office/officeart/2005/8/layout/orgChart1"/>
    <dgm:cxn modelId="{60B3FAE7-7F98-40AB-8725-D07A1A4AB693}" type="presParOf" srcId="{BE2C38CD-BCC0-4130-ABE1-8843F9C915FC}" destId="{30FA9508-29DD-41C4-AF02-04F09F86649E}" srcOrd="3" destOrd="0" presId="urn:microsoft.com/office/officeart/2005/8/layout/orgChart1"/>
    <dgm:cxn modelId="{9C8A5BED-39BF-424A-A071-057F2D13E48F}" type="presParOf" srcId="{30FA9508-29DD-41C4-AF02-04F09F86649E}" destId="{B72B5C83-0801-4F59-B164-F45FC521F8F4}" srcOrd="0" destOrd="0" presId="urn:microsoft.com/office/officeart/2005/8/layout/orgChart1"/>
    <dgm:cxn modelId="{06D2C195-557A-46FF-995B-20CE657E28C1}" type="presParOf" srcId="{B72B5C83-0801-4F59-B164-F45FC521F8F4}" destId="{E75205AC-BA44-443F-B704-49FD730957A5}" srcOrd="0" destOrd="0" presId="urn:microsoft.com/office/officeart/2005/8/layout/orgChart1"/>
    <dgm:cxn modelId="{00A64D67-1B43-4165-A880-CC9DC4D4D53E}" type="presParOf" srcId="{B72B5C83-0801-4F59-B164-F45FC521F8F4}" destId="{F71E49DD-8139-46B8-A9E9-BF76589ABB96}" srcOrd="1" destOrd="0" presId="urn:microsoft.com/office/officeart/2005/8/layout/orgChart1"/>
    <dgm:cxn modelId="{7E1A6B9E-FF99-4DFB-9E0F-44804E290686}" type="presParOf" srcId="{30FA9508-29DD-41C4-AF02-04F09F86649E}" destId="{E76AB1B2-DE94-4287-8A75-69A0DE2F548A}" srcOrd="1" destOrd="0" presId="urn:microsoft.com/office/officeart/2005/8/layout/orgChart1"/>
    <dgm:cxn modelId="{500A2B28-BEB7-4096-9FAA-93D9CF8FBE55}" type="presParOf" srcId="{30FA9508-29DD-41C4-AF02-04F09F86649E}" destId="{52ACBAB9-28BA-411F-B585-27603542ED57}" srcOrd="2" destOrd="0" presId="urn:microsoft.com/office/officeart/2005/8/layout/orgChart1"/>
    <dgm:cxn modelId="{F8741458-E3C4-49D8-937C-97E0DC1B83F3}" type="presParOf" srcId="{D3EEC916-A854-419D-A5CD-FC1AD8A5D24F}" destId="{E375BC83-D18A-4C04-AC92-736E5DEFAE01}" srcOrd="2" destOrd="0" presId="urn:microsoft.com/office/officeart/2005/8/layout/orgChart1"/>
    <dgm:cxn modelId="{130ED66D-F9EF-4DDD-83D2-4A976F142D54}" type="presParOf" srcId="{163E59F0-CF6A-482E-ACDC-4D0135C429E3}" destId="{82EE15BF-1689-4C5A-845B-92DAD7DA5D42}" srcOrd="2" destOrd="0" presId="urn:microsoft.com/office/officeart/2005/8/layout/orgChart1"/>
    <dgm:cxn modelId="{AD716D8F-DA82-4BD8-853C-CDBA1FBEFAA2}" type="presParOf" srcId="{163E59F0-CF6A-482E-ACDC-4D0135C429E3}" destId="{51A3C9AF-6A56-4FC4-AB2E-65EB0D85081F}" srcOrd="3" destOrd="0" presId="urn:microsoft.com/office/officeart/2005/8/layout/orgChart1"/>
    <dgm:cxn modelId="{14272F1F-2E07-4CEE-A106-F3FF367542B2}" type="presParOf" srcId="{51A3C9AF-6A56-4FC4-AB2E-65EB0D85081F}" destId="{8D03B204-72A0-4823-902B-A0D3CD0C5338}" srcOrd="0" destOrd="0" presId="urn:microsoft.com/office/officeart/2005/8/layout/orgChart1"/>
    <dgm:cxn modelId="{5B5A6DCD-7418-4B8B-9E9D-A26544CB9E2E}" type="presParOf" srcId="{8D03B204-72A0-4823-902B-A0D3CD0C5338}" destId="{CDB0AD67-0251-4681-97E0-F568F85FCC16}" srcOrd="0" destOrd="0" presId="urn:microsoft.com/office/officeart/2005/8/layout/orgChart1"/>
    <dgm:cxn modelId="{065DD14C-6627-4BA0-8E07-F0A5CF68B2F6}" type="presParOf" srcId="{8D03B204-72A0-4823-902B-A0D3CD0C5338}" destId="{D95B9205-8A91-45D6-9183-AEDB05B667F3}" srcOrd="1" destOrd="0" presId="urn:microsoft.com/office/officeart/2005/8/layout/orgChart1"/>
    <dgm:cxn modelId="{83036063-4068-4728-B598-FCA0EE4DE915}" type="presParOf" srcId="{51A3C9AF-6A56-4FC4-AB2E-65EB0D85081F}" destId="{FC5B70F4-D3BB-4FEA-9E90-E7028D09736B}" srcOrd="1" destOrd="0" presId="urn:microsoft.com/office/officeart/2005/8/layout/orgChart1"/>
    <dgm:cxn modelId="{2D134398-F054-4C93-A536-4C952DC7F331}" type="presParOf" srcId="{51A3C9AF-6A56-4FC4-AB2E-65EB0D85081F}" destId="{0DA60BAD-E57B-42E8-8FA1-8323FDB91AAD}" srcOrd="2" destOrd="0" presId="urn:microsoft.com/office/officeart/2005/8/layout/orgChart1"/>
    <dgm:cxn modelId="{57133D46-6DC1-4810-9D94-9A45CDA662AB}" type="presParOf" srcId="{163E59F0-CF6A-482E-ACDC-4D0135C429E3}" destId="{92FB9E18-A741-4262-ACE7-A8F9EFC83F1F}" srcOrd="4" destOrd="0" presId="urn:microsoft.com/office/officeart/2005/8/layout/orgChart1"/>
    <dgm:cxn modelId="{5B17CEFE-DFE8-4798-B657-CA04AC3EFA84}" type="presParOf" srcId="{163E59F0-CF6A-482E-ACDC-4D0135C429E3}" destId="{8B169018-BBBF-4F80-B240-65534DF5D2DE}" srcOrd="5" destOrd="0" presId="urn:microsoft.com/office/officeart/2005/8/layout/orgChart1"/>
    <dgm:cxn modelId="{5CF38E42-D067-4079-9258-A6A88191822A}" type="presParOf" srcId="{8B169018-BBBF-4F80-B240-65534DF5D2DE}" destId="{104118C5-9698-43DF-9E84-4529B01DB8F4}" srcOrd="0" destOrd="0" presId="urn:microsoft.com/office/officeart/2005/8/layout/orgChart1"/>
    <dgm:cxn modelId="{EEBA95B0-C54C-4445-B981-F569F15A1D6D}" type="presParOf" srcId="{104118C5-9698-43DF-9E84-4529B01DB8F4}" destId="{ACB43A47-E22A-452F-A40D-FA2B921D8D86}" srcOrd="0" destOrd="0" presId="urn:microsoft.com/office/officeart/2005/8/layout/orgChart1"/>
    <dgm:cxn modelId="{0B8CFC33-125E-44E2-A561-53C05DC25937}" type="presParOf" srcId="{104118C5-9698-43DF-9E84-4529B01DB8F4}" destId="{BA056358-1DE0-4BF4-BF25-7EB4E75595B1}" srcOrd="1" destOrd="0" presId="urn:microsoft.com/office/officeart/2005/8/layout/orgChart1"/>
    <dgm:cxn modelId="{DFC12FEF-1A85-46F2-9476-D4127B1797D1}" type="presParOf" srcId="{8B169018-BBBF-4F80-B240-65534DF5D2DE}" destId="{980E5B5C-DE38-4089-B5C5-18069984272A}" srcOrd="1" destOrd="0" presId="urn:microsoft.com/office/officeart/2005/8/layout/orgChart1"/>
    <dgm:cxn modelId="{12596AD4-DD6A-4BD9-B294-4ADBE7C33CFB}" type="presParOf" srcId="{8B169018-BBBF-4F80-B240-65534DF5D2DE}" destId="{E57B5AED-9F88-4D8E-AA0F-A4C52D6144DA}" srcOrd="2" destOrd="0" presId="urn:microsoft.com/office/officeart/2005/8/layout/orgChart1"/>
    <dgm:cxn modelId="{476D69FA-D25C-4625-A03D-E0BFE484B9C8}" type="presParOf" srcId="{163E59F0-CF6A-482E-ACDC-4D0135C429E3}" destId="{E9827EA2-742D-49F2-8950-E724B3034C28}" srcOrd="6" destOrd="0" presId="urn:microsoft.com/office/officeart/2005/8/layout/orgChart1"/>
    <dgm:cxn modelId="{3B59AE4A-A1C7-40D7-88FE-D1A1879FAA4E}" type="presParOf" srcId="{163E59F0-CF6A-482E-ACDC-4D0135C429E3}" destId="{A2D2C050-E2F2-41ED-8106-F216ECB3E0DE}" srcOrd="7" destOrd="0" presId="urn:microsoft.com/office/officeart/2005/8/layout/orgChart1"/>
    <dgm:cxn modelId="{9BCA2B9E-462E-42B1-A649-23A71592A52D}" type="presParOf" srcId="{A2D2C050-E2F2-41ED-8106-F216ECB3E0DE}" destId="{8CC3917B-9987-48F8-BB55-891BB5B53A08}" srcOrd="0" destOrd="0" presId="urn:microsoft.com/office/officeart/2005/8/layout/orgChart1"/>
    <dgm:cxn modelId="{43C3D9C1-3253-4963-B369-B25BCFB0F708}" type="presParOf" srcId="{8CC3917B-9987-48F8-BB55-891BB5B53A08}" destId="{A90EA2DF-D4AB-4ED5-A9FC-DE9B261359C5}" srcOrd="0" destOrd="0" presId="urn:microsoft.com/office/officeart/2005/8/layout/orgChart1"/>
    <dgm:cxn modelId="{F2844F35-1AC8-442B-9E08-CF8CEC678C88}" type="presParOf" srcId="{8CC3917B-9987-48F8-BB55-891BB5B53A08}" destId="{77A08CD4-8BAE-430D-9721-FFDD5CEAE166}" srcOrd="1" destOrd="0" presId="urn:microsoft.com/office/officeart/2005/8/layout/orgChart1"/>
    <dgm:cxn modelId="{BB581642-B448-4E65-AC50-C6579797F203}" type="presParOf" srcId="{A2D2C050-E2F2-41ED-8106-F216ECB3E0DE}" destId="{17D44814-F0DA-485D-BFC4-86306AF2FE4C}" srcOrd="1" destOrd="0" presId="urn:microsoft.com/office/officeart/2005/8/layout/orgChart1"/>
    <dgm:cxn modelId="{590FF439-575F-47A3-908D-9AE89CB768BA}" type="presParOf" srcId="{A2D2C050-E2F2-41ED-8106-F216ECB3E0DE}" destId="{E873F063-0066-43F3-B3FD-FA44CFDDE4DE}" srcOrd="2" destOrd="0" presId="urn:microsoft.com/office/officeart/2005/8/layout/orgChart1"/>
    <dgm:cxn modelId="{CB14B8A7-EEEC-4262-ACCD-1FD64B321B03}" type="presParOf" srcId="{8DEB95F5-59A6-47EE-99F9-0A58AE8EDDA4}" destId="{3C24E914-2068-4EED-82B5-0FB8D3D98AEC}" srcOrd="2" destOrd="0" presId="urn:microsoft.com/office/officeart/2005/8/layout/orgChart1"/>
    <dgm:cxn modelId="{171940DE-E0D6-43F4-8D79-D30CEB2635BF}" type="presParOf" srcId="{3C24E914-2068-4EED-82B5-0FB8D3D98AEC}" destId="{F1703355-DE0E-44F9-AB0C-5F0190DABD1B}" srcOrd="0" destOrd="0" presId="urn:microsoft.com/office/officeart/2005/8/layout/orgChart1"/>
    <dgm:cxn modelId="{C2B4B153-8695-4ECD-86DB-C2230155D4C7}" type="presParOf" srcId="{3C24E914-2068-4EED-82B5-0FB8D3D98AEC}" destId="{377C2380-880F-4E93-9FA7-26ADD1881484}" srcOrd="1" destOrd="0" presId="urn:microsoft.com/office/officeart/2005/8/layout/orgChart1"/>
    <dgm:cxn modelId="{C45ACE4B-F006-48B5-8B93-307EBD4A3B2E}" type="presParOf" srcId="{377C2380-880F-4E93-9FA7-26ADD1881484}" destId="{B1A38B48-5B38-4DDA-86DD-631C62BC6982}" srcOrd="0" destOrd="0" presId="urn:microsoft.com/office/officeart/2005/8/layout/orgChart1"/>
    <dgm:cxn modelId="{A6AF6F2B-06F8-4D82-BAFE-9B8D9714B506}" type="presParOf" srcId="{B1A38B48-5B38-4DDA-86DD-631C62BC6982}" destId="{67D17832-B40F-40AD-985E-0F75180CA2EE}" srcOrd="0" destOrd="0" presId="urn:microsoft.com/office/officeart/2005/8/layout/orgChart1"/>
    <dgm:cxn modelId="{7AB0435F-BE0A-4BB7-BC85-3D3A1193D256}" type="presParOf" srcId="{B1A38B48-5B38-4DDA-86DD-631C62BC6982}" destId="{ED3C5DC1-0343-4E63-A916-3539F1D05EF0}" srcOrd="1" destOrd="0" presId="urn:microsoft.com/office/officeart/2005/8/layout/orgChart1"/>
    <dgm:cxn modelId="{6C84CBB3-49CF-43EE-9959-4EE240C0E688}" type="presParOf" srcId="{377C2380-880F-4E93-9FA7-26ADD1881484}" destId="{60FF1B38-5F7E-4860-9994-00998EE08413}" srcOrd="1" destOrd="0" presId="urn:microsoft.com/office/officeart/2005/8/layout/orgChart1"/>
    <dgm:cxn modelId="{2F4A79C4-C388-4DC1-ACC0-7A623B8FCC82}" type="presParOf" srcId="{377C2380-880F-4E93-9FA7-26ADD1881484}" destId="{F5F5436F-8208-48CE-A9DE-90CC3C70B843}" srcOrd="2" destOrd="0" presId="urn:microsoft.com/office/officeart/2005/8/layout/orgChart1"/>
    <dgm:cxn modelId="{39535291-4C2E-4A65-8CB6-3A31A7CBD7BB}" type="presParOf" srcId="{3C24E914-2068-4EED-82B5-0FB8D3D98AEC}" destId="{3987FEDE-7FC9-4534-BADC-22E39D60EE86}" srcOrd="2" destOrd="0" presId="urn:microsoft.com/office/officeart/2005/8/layout/orgChart1"/>
    <dgm:cxn modelId="{335F2330-22D1-4AFE-9398-AF935A724BCC}" type="presParOf" srcId="{3C24E914-2068-4EED-82B5-0FB8D3D98AEC}" destId="{DF7AACE1-E7B9-4411-833A-77FB8FE26A07}" srcOrd="3" destOrd="0" presId="urn:microsoft.com/office/officeart/2005/8/layout/orgChart1"/>
    <dgm:cxn modelId="{BC80B60C-99F2-4EC8-BC1B-84F28A00776E}" type="presParOf" srcId="{DF7AACE1-E7B9-4411-833A-77FB8FE26A07}" destId="{52D51A3C-DC67-4A01-B347-A068B52D937D}" srcOrd="0" destOrd="0" presId="urn:microsoft.com/office/officeart/2005/8/layout/orgChart1"/>
    <dgm:cxn modelId="{BD5CF973-EBE2-4AE0-BB3A-B68C27ECDC6B}" type="presParOf" srcId="{52D51A3C-DC67-4A01-B347-A068B52D937D}" destId="{D4F0F3A2-8F47-41C6-B747-1B5F35F705D8}" srcOrd="0" destOrd="0" presId="urn:microsoft.com/office/officeart/2005/8/layout/orgChart1"/>
    <dgm:cxn modelId="{76951800-8A2B-41C5-B1C3-ADF24D72064A}" type="presParOf" srcId="{52D51A3C-DC67-4A01-B347-A068B52D937D}" destId="{E216E501-BABD-4166-88CD-F4261AF26A14}" srcOrd="1" destOrd="0" presId="urn:microsoft.com/office/officeart/2005/8/layout/orgChart1"/>
    <dgm:cxn modelId="{4869BE68-6A02-4C35-BC18-79FD65044914}" type="presParOf" srcId="{DF7AACE1-E7B9-4411-833A-77FB8FE26A07}" destId="{F214071D-3A64-4772-907B-3B013203DD70}" srcOrd="1" destOrd="0" presId="urn:microsoft.com/office/officeart/2005/8/layout/orgChart1"/>
    <dgm:cxn modelId="{90A93172-C4D5-45CF-B698-D495A7140D0B}" type="presParOf" srcId="{DF7AACE1-E7B9-4411-833A-77FB8FE26A07}" destId="{531F8283-F48D-4B94-90EC-54966EE29EF3}"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87FEDE-7FC9-4534-BADC-22E39D60EE86}">
      <dsp:nvSpPr>
        <dsp:cNvPr id="0" name=""/>
        <dsp:cNvSpPr/>
      </dsp:nvSpPr>
      <dsp:spPr>
        <a:xfrm>
          <a:off x="4321175" y="801074"/>
          <a:ext cx="167543" cy="733998"/>
        </a:xfrm>
        <a:custGeom>
          <a:avLst/>
          <a:gdLst/>
          <a:ahLst/>
          <a:cxnLst/>
          <a:rect l="0" t="0" r="0" b="0"/>
          <a:pathLst>
            <a:path>
              <a:moveTo>
                <a:pt x="0" y="0"/>
              </a:moveTo>
              <a:lnTo>
                <a:pt x="0" y="733998"/>
              </a:lnTo>
              <a:lnTo>
                <a:pt x="167543" y="7339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703355-DE0E-44F9-AB0C-5F0190DABD1B}">
      <dsp:nvSpPr>
        <dsp:cNvPr id="0" name=""/>
        <dsp:cNvSpPr/>
      </dsp:nvSpPr>
      <dsp:spPr>
        <a:xfrm>
          <a:off x="4153631" y="801074"/>
          <a:ext cx="167543" cy="733998"/>
        </a:xfrm>
        <a:custGeom>
          <a:avLst/>
          <a:gdLst/>
          <a:ahLst/>
          <a:cxnLst/>
          <a:rect l="0" t="0" r="0" b="0"/>
          <a:pathLst>
            <a:path>
              <a:moveTo>
                <a:pt x="167543" y="0"/>
              </a:moveTo>
              <a:lnTo>
                <a:pt x="167543" y="733998"/>
              </a:lnTo>
              <a:lnTo>
                <a:pt x="0" y="7339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827EA2-742D-49F2-8950-E724B3034C28}">
      <dsp:nvSpPr>
        <dsp:cNvPr id="0" name=""/>
        <dsp:cNvSpPr/>
      </dsp:nvSpPr>
      <dsp:spPr>
        <a:xfrm>
          <a:off x="4321175" y="801074"/>
          <a:ext cx="2896102" cy="1467996"/>
        </a:xfrm>
        <a:custGeom>
          <a:avLst/>
          <a:gdLst/>
          <a:ahLst/>
          <a:cxnLst/>
          <a:rect l="0" t="0" r="0" b="0"/>
          <a:pathLst>
            <a:path>
              <a:moveTo>
                <a:pt x="0" y="0"/>
              </a:moveTo>
              <a:lnTo>
                <a:pt x="0" y="1300453"/>
              </a:lnTo>
              <a:lnTo>
                <a:pt x="2896102" y="1300453"/>
              </a:lnTo>
              <a:lnTo>
                <a:pt x="2896102" y="14679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FB9E18-A741-4262-ACE7-A8F9EFC83F1F}">
      <dsp:nvSpPr>
        <dsp:cNvPr id="0" name=""/>
        <dsp:cNvSpPr/>
      </dsp:nvSpPr>
      <dsp:spPr>
        <a:xfrm>
          <a:off x="4321175" y="801074"/>
          <a:ext cx="965367" cy="1467996"/>
        </a:xfrm>
        <a:custGeom>
          <a:avLst/>
          <a:gdLst/>
          <a:ahLst/>
          <a:cxnLst/>
          <a:rect l="0" t="0" r="0" b="0"/>
          <a:pathLst>
            <a:path>
              <a:moveTo>
                <a:pt x="0" y="0"/>
              </a:moveTo>
              <a:lnTo>
                <a:pt x="0" y="1300453"/>
              </a:lnTo>
              <a:lnTo>
                <a:pt x="965367" y="1300453"/>
              </a:lnTo>
              <a:lnTo>
                <a:pt x="965367" y="14679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EE15BF-1689-4C5A-845B-92DAD7DA5D42}">
      <dsp:nvSpPr>
        <dsp:cNvPr id="0" name=""/>
        <dsp:cNvSpPr/>
      </dsp:nvSpPr>
      <dsp:spPr>
        <a:xfrm>
          <a:off x="3355807" y="801074"/>
          <a:ext cx="965367" cy="1467996"/>
        </a:xfrm>
        <a:custGeom>
          <a:avLst/>
          <a:gdLst/>
          <a:ahLst/>
          <a:cxnLst/>
          <a:rect l="0" t="0" r="0" b="0"/>
          <a:pathLst>
            <a:path>
              <a:moveTo>
                <a:pt x="965367" y="0"/>
              </a:moveTo>
              <a:lnTo>
                <a:pt x="965367" y="1300453"/>
              </a:lnTo>
              <a:lnTo>
                <a:pt x="0" y="1300453"/>
              </a:lnTo>
              <a:lnTo>
                <a:pt x="0" y="14679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1D64CD-21C6-4261-96DA-C98E58269206}">
      <dsp:nvSpPr>
        <dsp:cNvPr id="0" name=""/>
        <dsp:cNvSpPr/>
      </dsp:nvSpPr>
      <dsp:spPr>
        <a:xfrm>
          <a:off x="626450" y="3066895"/>
          <a:ext cx="160362" cy="1561334"/>
        </a:xfrm>
        <a:custGeom>
          <a:avLst/>
          <a:gdLst/>
          <a:ahLst/>
          <a:cxnLst/>
          <a:rect l="0" t="0" r="0" b="0"/>
          <a:pathLst>
            <a:path>
              <a:moveTo>
                <a:pt x="160362" y="0"/>
              </a:moveTo>
              <a:lnTo>
                <a:pt x="0" y="15613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FD44AD-3ED1-4FA7-A247-B0F3A2CC6383}">
      <dsp:nvSpPr>
        <dsp:cNvPr id="0" name=""/>
        <dsp:cNvSpPr/>
      </dsp:nvSpPr>
      <dsp:spPr>
        <a:xfrm>
          <a:off x="630997" y="3066895"/>
          <a:ext cx="155815" cy="571242"/>
        </a:xfrm>
        <a:custGeom>
          <a:avLst/>
          <a:gdLst/>
          <a:ahLst/>
          <a:cxnLst/>
          <a:rect l="0" t="0" r="0" b="0"/>
          <a:pathLst>
            <a:path>
              <a:moveTo>
                <a:pt x="155815" y="0"/>
              </a:moveTo>
              <a:lnTo>
                <a:pt x="0" y="5712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2DE9E2-9EFF-41DF-B72C-65CA644D2C8D}">
      <dsp:nvSpPr>
        <dsp:cNvPr id="0" name=""/>
        <dsp:cNvSpPr/>
      </dsp:nvSpPr>
      <dsp:spPr>
        <a:xfrm>
          <a:off x="1425072" y="801074"/>
          <a:ext cx="2896102" cy="1467996"/>
        </a:xfrm>
        <a:custGeom>
          <a:avLst/>
          <a:gdLst/>
          <a:ahLst/>
          <a:cxnLst/>
          <a:rect l="0" t="0" r="0" b="0"/>
          <a:pathLst>
            <a:path>
              <a:moveTo>
                <a:pt x="2896102" y="0"/>
              </a:moveTo>
              <a:lnTo>
                <a:pt x="2896102" y="1300453"/>
              </a:lnTo>
              <a:lnTo>
                <a:pt x="0" y="1300453"/>
              </a:lnTo>
              <a:lnTo>
                <a:pt x="0" y="14679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7F82A5-4D2C-46AA-A28E-92B9AB78FCCE}">
      <dsp:nvSpPr>
        <dsp:cNvPr id="0" name=""/>
        <dsp:cNvSpPr/>
      </dsp:nvSpPr>
      <dsp:spPr>
        <a:xfrm>
          <a:off x="3523350" y="3249"/>
          <a:ext cx="1595648" cy="797824"/>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100" b="1" kern="1200" dirty="0" smtClean="0">
              <a:solidFill>
                <a:schemeClr val="tx1"/>
              </a:solidFill>
            </a:rPr>
            <a:t>KNBB</a:t>
          </a:r>
          <a:endParaRPr lang="nl-NL" sz="1100" b="1" kern="1200" dirty="0">
            <a:solidFill>
              <a:schemeClr val="tx1"/>
            </a:solidFill>
          </a:endParaRPr>
        </a:p>
      </dsp:txBody>
      <dsp:txXfrm>
        <a:off x="3523350" y="3249"/>
        <a:ext cx="1595648" cy="797824"/>
      </dsp:txXfrm>
    </dsp:sp>
    <dsp:sp modelId="{CDC46968-CC76-4DF1-B012-0B06890615DA}">
      <dsp:nvSpPr>
        <dsp:cNvPr id="0" name=""/>
        <dsp:cNvSpPr/>
      </dsp:nvSpPr>
      <dsp:spPr>
        <a:xfrm>
          <a:off x="627248" y="2269070"/>
          <a:ext cx="1595648" cy="797824"/>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100" b="1" kern="1200" dirty="0" smtClean="0">
              <a:solidFill>
                <a:schemeClr val="tx1"/>
              </a:solidFill>
            </a:rPr>
            <a:t>CARAMBOLE</a:t>
          </a:r>
          <a:endParaRPr lang="nl-NL" sz="1100" b="1" kern="1200" dirty="0">
            <a:solidFill>
              <a:schemeClr val="tx1"/>
            </a:solidFill>
          </a:endParaRPr>
        </a:p>
      </dsp:txBody>
      <dsp:txXfrm>
        <a:off x="627248" y="2269070"/>
        <a:ext cx="1595648" cy="797824"/>
      </dsp:txXfrm>
    </dsp:sp>
    <dsp:sp modelId="{18833E95-D748-41AC-B05D-735701003228}">
      <dsp:nvSpPr>
        <dsp:cNvPr id="0" name=""/>
        <dsp:cNvSpPr/>
      </dsp:nvSpPr>
      <dsp:spPr>
        <a:xfrm>
          <a:off x="630997" y="3237182"/>
          <a:ext cx="1595648" cy="801909"/>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100" b="1" kern="1200" dirty="0" smtClean="0">
              <a:solidFill>
                <a:schemeClr val="tx1"/>
              </a:solidFill>
            </a:rPr>
            <a:t>KVC</a:t>
          </a:r>
          <a:endParaRPr lang="nl-NL" sz="1100" b="1" kern="1200" dirty="0">
            <a:solidFill>
              <a:schemeClr val="tx1"/>
            </a:solidFill>
          </a:endParaRPr>
        </a:p>
      </dsp:txBody>
      <dsp:txXfrm>
        <a:off x="630997" y="3237182"/>
        <a:ext cx="1595648" cy="801909"/>
      </dsp:txXfrm>
    </dsp:sp>
    <dsp:sp modelId="{E75205AC-BA44-443F-B704-49FD730957A5}">
      <dsp:nvSpPr>
        <dsp:cNvPr id="0" name=""/>
        <dsp:cNvSpPr/>
      </dsp:nvSpPr>
      <dsp:spPr>
        <a:xfrm>
          <a:off x="626450" y="4229317"/>
          <a:ext cx="1595648" cy="797824"/>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100" b="1" kern="1200" dirty="0" smtClean="0">
              <a:solidFill>
                <a:schemeClr val="tx1"/>
              </a:solidFill>
            </a:rPr>
            <a:t>DISTRICTEN</a:t>
          </a:r>
          <a:endParaRPr lang="nl-NL" sz="1100" b="1" kern="1200" dirty="0">
            <a:solidFill>
              <a:schemeClr val="tx1"/>
            </a:solidFill>
          </a:endParaRPr>
        </a:p>
      </dsp:txBody>
      <dsp:txXfrm>
        <a:off x="626450" y="4229317"/>
        <a:ext cx="1595648" cy="797824"/>
      </dsp:txXfrm>
    </dsp:sp>
    <dsp:sp modelId="{CDB0AD67-0251-4681-97E0-F568F85FCC16}">
      <dsp:nvSpPr>
        <dsp:cNvPr id="0" name=""/>
        <dsp:cNvSpPr/>
      </dsp:nvSpPr>
      <dsp:spPr>
        <a:xfrm>
          <a:off x="2557983" y="2269070"/>
          <a:ext cx="1595648" cy="79782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100" b="1" kern="1200" smtClean="0">
              <a:solidFill>
                <a:schemeClr val="tx1"/>
              </a:solidFill>
            </a:rPr>
            <a:t>DRIEBANDEN</a:t>
          </a:r>
          <a:endParaRPr lang="nl-NL" sz="1100" b="1" kern="1200" dirty="0">
            <a:solidFill>
              <a:schemeClr val="tx1"/>
            </a:solidFill>
          </a:endParaRPr>
        </a:p>
      </dsp:txBody>
      <dsp:txXfrm>
        <a:off x="2557983" y="2269070"/>
        <a:ext cx="1595648" cy="797824"/>
      </dsp:txXfrm>
    </dsp:sp>
    <dsp:sp modelId="{ACB43A47-E22A-452F-A40D-FA2B921D8D86}">
      <dsp:nvSpPr>
        <dsp:cNvPr id="0" name=""/>
        <dsp:cNvSpPr/>
      </dsp:nvSpPr>
      <dsp:spPr>
        <a:xfrm>
          <a:off x="4488718" y="2269070"/>
          <a:ext cx="1595648" cy="797824"/>
        </a:xfrm>
        <a:prstGeom prst="rect">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100" b="1" kern="1200" dirty="0" smtClean="0">
              <a:solidFill>
                <a:schemeClr val="tx1"/>
              </a:solidFill>
            </a:rPr>
            <a:t>SNOOKER</a:t>
          </a:r>
          <a:endParaRPr lang="nl-NL" sz="1100" b="1" kern="1200" dirty="0">
            <a:solidFill>
              <a:schemeClr val="tx1"/>
            </a:solidFill>
          </a:endParaRPr>
        </a:p>
      </dsp:txBody>
      <dsp:txXfrm>
        <a:off x="4488718" y="2269070"/>
        <a:ext cx="1595648" cy="797824"/>
      </dsp:txXfrm>
    </dsp:sp>
    <dsp:sp modelId="{A90EA2DF-D4AB-4ED5-A9FC-DE9B261359C5}">
      <dsp:nvSpPr>
        <dsp:cNvPr id="0" name=""/>
        <dsp:cNvSpPr/>
      </dsp:nvSpPr>
      <dsp:spPr>
        <a:xfrm>
          <a:off x="6419453" y="2269070"/>
          <a:ext cx="1595648" cy="797824"/>
        </a:xfrm>
        <a:prstGeom prst="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100" b="1" kern="1200" dirty="0" smtClean="0">
              <a:solidFill>
                <a:schemeClr val="tx1"/>
              </a:solidFill>
            </a:rPr>
            <a:t>POOLE</a:t>
          </a:r>
          <a:endParaRPr lang="nl-NL" sz="1100" b="1" kern="1200" dirty="0">
            <a:solidFill>
              <a:schemeClr val="tx1"/>
            </a:solidFill>
          </a:endParaRPr>
        </a:p>
      </dsp:txBody>
      <dsp:txXfrm>
        <a:off x="6419453" y="2269070"/>
        <a:ext cx="1595648" cy="797824"/>
      </dsp:txXfrm>
    </dsp:sp>
    <dsp:sp modelId="{67D17832-B40F-40AD-985E-0F75180CA2EE}">
      <dsp:nvSpPr>
        <dsp:cNvPr id="0" name=""/>
        <dsp:cNvSpPr/>
      </dsp:nvSpPr>
      <dsp:spPr>
        <a:xfrm>
          <a:off x="2557983" y="1136160"/>
          <a:ext cx="1595648" cy="797824"/>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100" b="1" kern="1200" dirty="0" smtClean="0">
              <a:solidFill>
                <a:schemeClr val="tx1"/>
              </a:solidFill>
            </a:rPr>
            <a:t>BONDSBUREAU</a:t>
          </a:r>
          <a:endParaRPr lang="nl-NL" sz="1100" b="1" kern="1200" dirty="0">
            <a:solidFill>
              <a:schemeClr val="tx1"/>
            </a:solidFill>
          </a:endParaRPr>
        </a:p>
      </dsp:txBody>
      <dsp:txXfrm>
        <a:off x="2557983" y="1136160"/>
        <a:ext cx="1595648" cy="797824"/>
      </dsp:txXfrm>
    </dsp:sp>
    <dsp:sp modelId="{D4F0F3A2-8F47-41C6-B747-1B5F35F705D8}">
      <dsp:nvSpPr>
        <dsp:cNvPr id="0" name=""/>
        <dsp:cNvSpPr/>
      </dsp:nvSpPr>
      <dsp:spPr>
        <a:xfrm>
          <a:off x="4488718" y="1136160"/>
          <a:ext cx="1595648" cy="7978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100" b="1" kern="1200" dirty="0" smtClean="0">
              <a:solidFill>
                <a:schemeClr val="tx1"/>
              </a:solidFill>
            </a:rPr>
            <a:t>BONDSRAADSLEDEN</a:t>
          </a:r>
          <a:endParaRPr lang="nl-NL" sz="1100" b="1" kern="1200" dirty="0">
            <a:solidFill>
              <a:schemeClr val="tx1"/>
            </a:solidFill>
          </a:endParaRPr>
        </a:p>
      </dsp:txBody>
      <dsp:txXfrm>
        <a:off x="4488718" y="1136160"/>
        <a:ext cx="1595648" cy="79782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4"/>
            <a:ext cx="2945862" cy="497412"/>
          </a:xfrm>
          <a:prstGeom prst="rect">
            <a:avLst/>
          </a:prstGeom>
        </p:spPr>
        <p:txBody>
          <a:bodyPr vert="horz" lIns="88219" tIns="44110" rIns="88219" bIns="44110" rtlCol="0"/>
          <a:lstStyle>
            <a:lvl1pPr algn="l">
              <a:defRPr sz="1200"/>
            </a:lvl1pPr>
          </a:lstStyle>
          <a:p>
            <a:endParaRPr lang="nl-NL"/>
          </a:p>
        </p:txBody>
      </p:sp>
      <p:sp>
        <p:nvSpPr>
          <p:cNvPr id="3" name="Tijdelijke aanduiding voor datum 2"/>
          <p:cNvSpPr>
            <a:spLocks noGrp="1"/>
          </p:cNvSpPr>
          <p:nvPr>
            <p:ph type="dt" sz="quarter" idx="1"/>
          </p:nvPr>
        </p:nvSpPr>
        <p:spPr>
          <a:xfrm>
            <a:off x="3850295" y="4"/>
            <a:ext cx="2945862" cy="497412"/>
          </a:xfrm>
          <a:prstGeom prst="rect">
            <a:avLst/>
          </a:prstGeom>
        </p:spPr>
        <p:txBody>
          <a:bodyPr vert="horz" lIns="88219" tIns="44110" rIns="88219" bIns="44110" rtlCol="0"/>
          <a:lstStyle>
            <a:lvl1pPr algn="r">
              <a:defRPr sz="1200"/>
            </a:lvl1pPr>
          </a:lstStyle>
          <a:p>
            <a:fld id="{F3CFBA33-04ED-4E8E-8A0F-2A4EDA3A4115}" type="datetimeFigureOut">
              <a:rPr lang="nl-NL" smtClean="0"/>
              <a:t>22-8-2018</a:t>
            </a:fld>
            <a:endParaRPr lang="nl-NL"/>
          </a:p>
        </p:txBody>
      </p:sp>
      <p:sp>
        <p:nvSpPr>
          <p:cNvPr id="4" name="Tijdelijke aanduiding voor voettekst 3"/>
          <p:cNvSpPr>
            <a:spLocks noGrp="1"/>
          </p:cNvSpPr>
          <p:nvPr>
            <p:ph type="ftr" sz="quarter" idx="2"/>
          </p:nvPr>
        </p:nvSpPr>
        <p:spPr>
          <a:xfrm>
            <a:off x="2" y="9430815"/>
            <a:ext cx="2945862" cy="497412"/>
          </a:xfrm>
          <a:prstGeom prst="rect">
            <a:avLst/>
          </a:prstGeom>
        </p:spPr>
        <p:txBody>
          <a:bodyPr vert="horz" lIns="88219" tIns="44110" rIns="88219" bIns="4411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295" y="9430815"/>
            <a:ext cx="2945862" cy="497412"/>
          </a:xfrm>
          <a:prstGeom prst="rect">
            <a:avLst/>
          </a:prstGeom>
        </p:spPr>
        <p:txBody>
          <a:bodyPr vert="horz" lIns="88219" tIns="44110" rIns="88219" bIns="44110" rtlCol="0" anchor="b"/>
          <a:lstStyle>
            <a:lvl1pPr algn="r">
              <a:defRPr sz="1200"/>
            </a:lvl1pPr>
          </a:lstStyle>
          <a:p>
            <a:fld id="{E32DF743-D790-4EA8-A4A8-3F364757C18A}" type="slidenum">
              <a:rPr lang="nl-NL" smtClean="0"/>
              <a:t>‹nr.›</a:t>
            </a:fld>
            <a:endParaRPr lang="nl-NL"/>
          </a:p>
        </p:txBody>
      </p:sp>
    </p:spTree>
    <p:extLst>
      <p:ext uri="{BB962C8B-B14F-4D97-AF65-F5344CB8AC3E}">
        <p14:creationId xmlns:p14="http://schemas.microsoft.com/office/powerpoint/2010/main" val="908441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bwMode="auto">
          <a:xfrm>
            <a:off x="2" y="1"/>
            <a:ext cx="2945862" cy="495873"/>
          </a:xfrm>
          <a:prstGeom prst="rect">
            <a:avLst/>
          </a:prstGeom>
          <a:noFill/>
          <a:ln w="9525">
            <a:noFill/>
            <a:miter lim="800000"/>
            <a:headEnd/>
            <a:tailEnd/>
          </a:ln>
        </p:spPr>
        <p:txBody>
          <a:bodyPr vert="horz" wrap="square" lIns="96194" tIns="48097" rIns="96194" bIns="48097" numCol="1" anchor="t" anchorCtr="0" compatLnSpc="1">
            <a:prstTxWarp prst="textNoShape">
              <a:avLst/>
            </a:prstTxWarp>
          </a:bodyPr>
          <a:lstStyle>
            <a:lvl1pPr defTabSz="962118">
              <a:spcBef>
                <a:spcPct val="20000"/>
              </a:spcBef>
              <a:defRPr sz="1300">
                <a:latin typeface="Arial" pitchFamily="34" charset="0"/>
                <a:cs typeface="Arial" pitchFamily="34" charset="0"/>
              </a:defRPr>
            </a:lvl1pPr>
          </a:lstStyle>
          <a:p>
            <a:pPr>
              <a:defRPr/>
            </a:pPr>
            <a:endParaRPr lang="nl-NL"/>
          </a:p>
        </p:txBody>
      </p:sp>
      <p:sp>
        <p:nvSpPr>
          <p:cNvPr id="3" name="Tijdelijke aanduiding voor datum 2"/>
          <p:cNvSpPr>
            <a:spLocks noGrp="1"/>
          </p:cNvSpPr>
          <p:nvPr>
            <p:ph type="dt" idx="1"/>
          </p:nvPr>
        </p:nvSpPr>
        <p:spPr bwMode="auto">
          <a:xfrm>
            <a:off x="3850295" y="1"/>
            <a:ext cx="2945862" cy="495873"/>
          </a:xfrm>
          <a:prstGeom prst="rect">
            <a:avLst/>
          </a:prstGeom>
          <a:noFill/>
          <a:ln w="9525">
            <a:noFill/>
            <a:miter lim="800000"/>
            <a:headEnd/>
            <a:tailEnd/>
          </a:ln>
        </p:spPr>
        <p:txBody>
          <a:bodyPr vert="horz" wrap="square" lIns="96194" tIns="48097" rIns="96194" bIns="48097" numCol="1" anchor="t" anchorCtr="0" compatLnSpc="1">
            <a:prstTxWarp prst="textNoShape">
              <a:avLst/>
            </a:prstTxWarp>
          </a:bodyPr>
          <a:lstStyle>
            <a:lvl1pPr algn="r" defTabSz="962118">
              <a:spcBef>
                <a:spcPct val="20000"/>
              </a:spcBef>
              <a:defRPr sz="1300">
                <a:latin typeface="Arial" pitchFamily="34" charset="0"/>
                <a:cs typeface="Arial" pitchFamily="34" charset="0"/>
              </a:defRPr>
            </a:lvl1pPr>
          </a:lstStyle>
          <a:p>
            <a:pPr>
              <a:defRPr/>
            </a:pPr>
            <a:fld id="{73487178-3A51-4DF5-81A4-BE5088443327}" type="datetimeFigureOut">
              <a:rPr lang="nl-NL"/>
              <a:pPr>
                <a:defRPr/>
              </a:pPr>
              <a:t>22-8-2018</a:t>
            </a:fld>
            <a:endParaRPr lang="nl-NL"/>
          </a:p>
        </p:txBody>
      </p:sp>
      <p:sp>
        <p:nvSpPr>
          <p:cNvPr id="4" name="Tijdelijke aanduiding voor dia-afbeelding 3"/>
          <p:cNvSpPr>
            <a:spLocks noGrp="1" noRot="1" noChangeAspect="1"/>
          </p:cNvSpPr>
          <p:nvPr>
            <p:ph type="sldImg" idx="2"/>
          </p:nvPr>
        </p:nvSpPr>
        <p:spPr>
          <a:xfrm>
            <a:off x="919163" y="746125"/>
            <a:ext cx="4960937" cy="3721100"/>
          </a:xfrm>
          <a:prstGeom prst="rect">
            <a:avLst/>
          </a:prstGeom>
          <a:noFill/>
          <a:ln w="12700">
            <a:solidFill>
              <a:prstClr val="black"/>
            </a:solidFill>
          </a:ln>
        </p:spPr>
        <p:txBody>
          <a:bodyPr vert="horz" lIns="90998" tIns="45499" rIns="90998" bIns="45499" rtlCol="0" anchor="ctr"/>
          <a:lstStyle/>
          <a:p>
            <a:pPr lvl="0"/>
            <a:endParaRPr lang="nl-NL" noProof="0" smtClean="0"/>
          </a:p>
        </p:txBody>
      </p:sp>
      <p:sp>
        <p:nvSpPr>
          <p:cNvPr id="5" name="Tijdelijke aanduiding voor notities 4"/>
          <p:cNvSpPr>
            <a:spLocks noGrp="1"/>
          </p:cNvSpPr>
          <p:nvPr>
            <p:ph type="body" sz="quarter" idx="3"/>
          </p:nvPr>
        </p:nvSpPr>
        <p:spPr bwMode="auto">
          <a:xfrm>
            <a:off x="679464" y="4715405"/>
            <a:ext cx="5438748" cy="4467471"/>
          </a:xfrm>
          <a:prstGeom prst="rect">
            <a:avLst/>
          </a:prstGeom>
          <a:noFill/>
          <a:ln w="9525">
            <a:noFill/>
            <a:miter lim="800000"/>
            <a:headEnd/>
            <a:tailEnd/>
          </a:ln>
        </p:spPr>
        <p:txBody>
          <a:bodyPr vert="horz" wrap="square" lIns="96194" tIns="48097" rIns="96194" bIns="48097" numCol="1" anchor="t" anchorCtr="0" compatLnSpc="1">
            <a:prstTxWarp prst="textNoShape">
              <a:avLst/>
            </a:prstTxWarp>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bwMode="auto">
          <a:xfrm>
            <a:off x="2" y="9430813"/>
            <a:ext cx="2945862" cy="495873"/>
          </a:xfrm>
          <a:prstGeom prst="rect">
            <a:avLst/>
          </a:prstGeom>
          <a:noFill/>
          <a:ln w="9525">
            <a:noFill/>
            <a:miter lim="800000"/>
            <a:headEnd/>
            <a:tailEnd/>
          </a:ln>
        </p:spPr>
        <p:txBody>
          <a:bodyPr vert="horz" wrap="square" lIns="96194" tIns="48097" rIns="96194" bIns="48097" numCol="1" anchor="b" anchorCtr="0" compatLnSpc="1">
            <a:prstTxWarp prst="textNoShape">
              <a:avLst/>
            </a:prstTxWarp>
          </a:bodyPr>
          <a:lstStyle>
            <a:lvl1pPr defTabSz="962118">
              <a:spcBef>
                <a:spcPct val="20000"/>
              </a:spcBef>
              <a:defRPr sz="1300">
                <a:latin typeface="Arial" pitchFamily="34" charset="0"/>
                <a:cs typeface="Arial" pitchFamily="34" charset="0"/>
              </a:defRPr>
            </a:lvl1pPr>
          </a:lstStyle>
          <a:p>
            <a:pPr>
              <a:defRPr/>
            </a:pPr>
            <a:endParaRPr lang="nl-NL"/>
          </a:p>
        </p:txBody>
      </p:sp>
      <p:sp>
        <p:nvSpPr>
          <p:cNvPr id="7" name="Tijdelijke aanduiding voor dianummer 6"/>
          <p:cNvSpPr>
            <a:spLocks noGrp="1"/>
          </p:cNvSpPr>
          <p:nvPr>
            <p:ph type="sldNum" sz="quarter" idx="5"/>
          </p:nvPr>
        </p:nvSpPr>
        <p:spPr bwMode="auto">
          <a:xfrm>
            <a:off x="3850295" y="9430813"/>
            <a:ext cx="2945862" cy="495873"/>
          </a:xfrm>
          <a:prstGeom prst="rect">
            <a:avLst/>
          </a:prstGeom>
          <a:noFill/>
          <a:ln w="9525">
            <a:noFill/>
            <a:miter lim="800000"/>
            <a:headEnd/>
            <a:tailEnd/>
          </a:ln>
        </p:spPr>
        <p:txBody>
          <a:bodyPr vert="horz" wrap="square" lIns="96194" tIns="48097" rIns="96194" bIns="48097" numCol="1" anchor="b" anchorCtr="0" compatLnSpc="1">
            <a:prstTxWarp prst="textNoShape">
              <a:avLst/>
            </a:prstTxWarp>
          </a:bodyPr>
          <a:lstStyle>
            <a:lvl1pPr algn="r" defTabSz="961836">
              <a:spcBef>
                <a:spcPct val="20000"/>
              </a:spcBef>
              <a:defRPr sz="1300"/>
            </a:lvl1pPr>
          </a:lstStyle>
          <a:p>
            <a:pPr>
              <a:defRPr/>
            </a:pPr>
            <a:fld id="{69B3AEBF-34CD-41D5-B9C5-B83000FC5776}" type="slidenum">
              <a:rPr lang="nl-NL" altLang="nl-NL"/>
              <a:pPr>
                <a:defRPr/>
              </a:pPr>
              <a:t>‹nr.›</a:t>
            </a:fld>
            <a:endParaRPr lang="nl-NL" altLang="nl-NL"/>
          </a:p>
        </p:txBody>
      </p:sp>
    </p:spTree>
    <p:extLst>
      <p:ext uri="{BB962C8B-B14F-4D97-AF65-F5344CB8AC3E}">
        <p14:creationId xmlns:p14="http://schemas.microsoft.com/office/powerpoint/2010/main" val="3505948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69B3AEBF-34CD-41D5-B9C5-B83000FC5776}" type="slidenum">
              <a:rPr lang="nl-NL" altLang="nl-NL" smtClean="0"/>
              <a:pPr>
                <a:defRPr/>
              </a:pPr>
              <a:t>1</a:t>
            </a:fld>
            <a:endParaRPr lang="nl-NL" altLang="nl-NL"/>
          </a:p>
        </p:txBody>
      </p:sp>
    </p:spTree>
    <p:extLst>
      <p:ext uri="{BB962C8B-B14F-4D97-AF65-F5344CB8AC3E}">
        <p14:creationId xmlns:p14="http://schemas.microsoft.com/office/powerpoint/2010/main" val="302043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
        <p:nvSpPr>
          <p:cNvPr id="3482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36">
              <a:defRPr>
                <a:solidFill>
                  <a:schemeClr val="tx1"/>
                </a:solidFill>
                <a:latin typeface="Arial" panose="020B0604020202020204" pitchFamily="34" charset="0"/>
                <a:cs typeface="Arial" panose="020B0604020202020204" pitchFamily="34" charset="0"/>
              </a:defRPr>
            </a:lvl1pPr>
            <a:lvl2pPr marL="716782" indent="-275686" defTabSz="961836">
              <a:defRPr>
                <a:solidFill>
                  <a:schemeClr val="tx1"/>
                </a:solidFill>
                <a:latin typeface="Arial" panose="020B0604020202020204" pitchFamily="34" charset="0"/>
                <a:cs typeface="Arial" panose="020B0604020202020204" pitchFamily="34" charset="0"/>
              </a:defRPr>
            </a:lvl2pPr>
            <a:lvl3pPr marL="1102742" indent="-220549" defTabSz="961836">
              <a:defRPr>
                <a:solidFill>
                  <a:schemeClr val="tx1"/>
                </a:solidFill>
                <a:latin typeface="Arial" panose="020B0604020202020204" pitchFamily="34" charset="0"/>
                <a:cs typeface="Arial" panose="020B0604020202020204" pitchFamily="34" charset="0"/>
              </a:defRPr>
            </a:lvl3pPr>
            <a:lvl4pPr marL="1543839" indent="-220549" defTabSz="961836">
              <a:defRPr>
                <a:solidFill>
                  <a:schemeClr val="tx1"/>
                </a:solidFill>
                <a:latin typeface="Arial" panose="020B0604020202020204" pitchFamily="34" charset="0"/>
                <a:cs typeface="Arial" panose="020B0604020202020204" pitchFamily="34" charset="0"/>
              </a:defRPr>
            </a:lvl4pPr>
            <a:lvl5pPr marL="1984936" indent="-220549" defTabSz="961836">
              <a:defRPr>
                <a:solidFill>
                  <a:schemeClr val="tx1"/>
                </a:solidFill>
                <a:latin typeface="Arial" panose="020B0604020202020204" pitchFamily="34" charset="0"/>
                <a:cs typeface="Arial" panose="020B0604020202020204" pitchFamily="34" charset="0"/>
              </a:defRPr>
            </a:lvl5pPr>
            <a:lvl6pPr marL="242603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67130"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08226"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4932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EFFB4C-0592-40F4-897F-B67664DA60E9}" type="slidenum">
              <a:rPr lang="nl-NL" altLang="nl-NL" smtClean="0"/>
              <a:pPr/>
              <a:t>18</a:t>
            </a:fld>
            <a:endParaRPr lang="nl-NL" altLang="nl-NL" smtClean="0"/>
          </a:p>
        </p:txBody>
      </p:sp>
    </p:spTree>
    <p:extLst>
      <p:ext uri="{BB962C8B-B14F-4D97-AF65-F5344CB8AC3E}">
        <p14:creationId xmlns:p14="http://schemas.microsoft.com/office/powerpoint/2010/main" val="605596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smtClean="0"/>
          </a:p>
        </p:txBody>
      </p:sp>
      <p:sp>
        <p:nvSpPr>
          <p:cNvPr id="3482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36">
              <a:defRPr>
                <a:solidFill>
                  <a:schemeClr val="tx1"/>
                </a:solidFill>
                <a:latin typeface="Arial" panose="020B0604020202020204" pitchFamily="34" charset="0"/>
                <a:cs typeface="Arial" panose="020B0604020202020204" pitchFamily="34" charset="0"/>
              </a:defRPr>
            </a:lvl1pPr>
            <a:lvl2pPr marL="716782" indent="-275686" defTabSz="961836">
              <a:defRPr>
                <a:solidFill>
                  <a:schemeClr val="tx1"/>
                </a:solidFill>
                <a:latin typeface="Arial" panose="020B0604020202020204" pitchFamily="34" charset="0"/>
                <a:cs typeface="Arial" panose="020B0604020202020204" pitchFamily="34" charset="0"/>
              </a:defRPr>
            </a:lvl2pPr>
            <a:lvl3pPr marL="1102742" indent="-220549" defTabSz="961836">
              <a:defRPr>
                <a:solidFill>
                  <a:schemeClr val="tx1"/>
                </a:solidFill>
                <a:latin typeface="Arial" panose="020B0604020202020204" pitchFamily="34" charset="0"/>
                <a:cs typeface="Arial" panose="020B0604020202020204" pitchFamily="34" charset="0"/>
              </a:defRPr>
            </a:lvl3pPr>
            <a:lvl4pPr marL="1543839" indent="-220549" defTabSz="961836">
              <a:defRPr>
                <a:solidFill>
                  <a:schemeClr val="tx1"/>
                </a:solidFill>
                <a:latin typeface="Arial" panose="020B0604020202020204" pitchFamily="34" charset="0"/>
                <a:cs typeface="Arial" panose="020B0604020202020204" pitchFamily="34" charset="0"/>
              </a:defRPr>
            </a:lvl4pPr>
            <a:lvl5pPr marL="1984936" indent="-220549" defTabSz="961836">
              <a:defRPr>
                <a:solidFill>
                  <a:schemeClr val="tx1"/>
                </a:solidFill>
                <a:latin typeface="Arial" panose="020B0604020202020204" pitchFamily="34" charset="0"/>
                <a:cs typeface="Arial" panose="020B0604020202020204" pitchFamily="34" charset="0"/>
              </a:defRPr>
            </a:lvl5pPr>
            <a:lvl6pPr marL="242603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67130"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08226"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4932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EFFB4C-0592-40F4-897F-B67664DA60E9}" type="slidenum">
              <a:rPr lang="nl-NL" altLang="nl-NL" smtClean="0"/>
              <a:pPr/>
              <a:t>19</a:t>
            </a:fld>
            <a:endParaRPr lang="nl-NL" altLang="nl-NL" smtClean="0"/>
          </a:p>
        </p:txBody>
      </p:sp>
    </p:spTree>
    <p:extLst>
      <p:ext uri="{BB962C8B-B14F-4D97-AF65-F5344CB8AC3E}">
        <p14:creationId xmlns:p14="http://schemas.microsoft.com/office/powerpoint/2010/main" val="2019021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smtClean="0"/>
          </a:p>
        </p:txBody>
      </p:sp>
      <p:sp>
        <p:nvSpPr>
          <p:cNvPr id="3482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36">
              <a:defRPr>
                <a:solidFill>
                  <a:schemeClr val="tx1"/>
                </a:solidFill>
                <a:latin typeface="Arial" panose="020B0604020202020204" pitchFamily="34" charset="0"/>
                <a:cs typeface="Arial" panose="020B0604020202020204" pitchFamily="34" charset="0"/>
              </a:defRPr>
            </a:lvl1pPr>
            <a:lvl2pPr marL="716782" indent="-275686" defTabSz="961836">
              <a:defRPr>
                <a:solidFill>
                  <a:schemeClr val="tx1"/>
                </a:solidFill>
                <a:latin typeface="Arial" panose="020B0604020202020204" pitchFamily="34" charset="0"/>
                <a:cs typeface="Arial" panose="020B0604020202020204" pitchFamily="34" charset="0"/>
              </a:defRPr>
            </a:lvl2pPr>
            <a:lvl3pPr marL="1102742" indent="-220549" defTabSz="961836">
              <a:defRPr>
                <a:solidFill>
                  <a:schemeClr val="tx1"/>
                </a:solidFill>
                <a:latin typeface="Arial" panose="020B0604020202020204" pitchFamily="34" charset="0"/>
                <a:cs typeface="Arial" panose="020B0604020202020204" pitchFamily="34" charset="0"/>
              </a:defRPr>
            </a:lvl3pPr>
            <a:lvl4pPr marL="1543839" indent="-220549" defTabSz="961836">
              <a:defRPr>
                <a:solidFill>
                  <a:schemeClr val="tx1"/>
                </a:solidFill>
                <a:latin typeface="Arial" panose="020B0604020202020204" pitchFamily="34" charset="0"/>
                <a:cs typeface="Arial" panose="020B0604020202020204" pitchFamily="34" charset="0"/>
              </a:defRPr>
            </a:lvl4pPr>
            <a:lvl5pPr marL="1984936" indent="-220549" defTabSz="961836">
              <a:defRPr>
                <a:solidFill>
                  <a:schemeClr val="tx1"/>
                </a:solidFill>
                <a:latin typeface="Arial" panose="020B0604020202020204" pitchFamily="34" charset="0"/>
                <a:cs typeface="Arial" panose="020B0604020202020204" pitchFamily="34" charset="0"/>
              </a:defRPr>
            </a:lvl5pPr>
            <a:lvl6pPr marL="242603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67130"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08226"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4932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EFFB4C-0592-40F4-897F-B67664DA60E9}" type="slidenum">
              <a:rPr lang="nl-NL" altLang="nl-NL" smtClean="0"/>
              <a:pPr/>
              <a:t>20</a:t>
            </a:fld>
            <a:endParaRPr lang="nl-NL" altLang="nl-NL" smtClean="0"/>
          </a:p>
        </p:txBody>
      </p:sp>
    </p:spTree>
    <p:extLst>
      <p:ext uri="{BB962C8B-B14F-4D97-AF65-F5344CB8AC3E}">
        <p14:creationId xmlns:p14="http://schemas.microsoft.com/office/powerpoint/2010/main" val="2729532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69B3AEBF-34CD-41D5-B9C5-B83000FC5776}" type="slidenum">
              <a:rPr lang="nl-NL" altLang="nl-NL" smtClean="0"/>
              <a:pPr>
                <a:defRPr/>
              </a:pPr>
              <a:t>21</a:t>
            </a:fld>
            <a:endParaRPr lang="nl-NL" altLang="nl-NL"/>
          </a:p>
        </p:txBody>
      </p:sp>
    </p:spTree>
    <p:extLst>
      <p:ext uri="{BB962C8B-B14F-4D97-AF65-F5344CB8AC3E}">
        <p14:creationId xmlns:p14="http://schemas.microsoft.com/office/powerpoint/2010/main" val="3431052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69B3AEBF-34CD-41D5-B9C5-B83000FC5776}" type="slidenum">
              <a:rPr lang="nl-NL" altLang="nl-NL" smtClean="0"/>
              <a:pPr>
                <a:defRPr/>
              </a:pPr>
              <a:t>22</a:t>
            </a:fld>
            <a:endParaRPr lang="nl-NL" altLang="nl-NL"/>
          </a:p>
        </p:txBody>
      </p:sp>
    </p:spTree>
    <p:extLst>
      <p:ext uri="{BB962C8B-B14F-4D97-AF65-F5344CB8AC3E}">
        <p14:creationId xmlns:p14="http://schemas.microsoft.com/office/powerpoint/2010/main" val="1885360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69B3AEBF-34CD-41D5-B9C5-B83000FC5776}" type="slidenum">
              <a:rPr lang="nl-NL" altLang="nl-NL" smtClean="0"/>
              <a:pPr>
                <a:defRPr/>
              </a:pPr>
              <a:t>37</a:t>
            </a:fld>
            <a:endParaRPr lang="nl-NL" altLang="nl-NL"/>
          </a:p>
        </p:txBody>
      </p:sp>
    </p:spTree>
    <p:extLst>
      <p:ext uri="{BB962C8B-B14F-4D97-AF65-F5344CB8AC3E}">
        <p14:creationId xmlns:p14="http://schemas.microsoft.com/office/powerpoint/2010/main" val="3267757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69B3AEBF-34CD-41D5-B9C5-B83000FC5776}" type="slidenum">
              <a:rPr lang="nl-NL" altLang="nl-NL" smtClean="0"/>
              <a:pPr>
                <a:defRPr/>
              </a:pPr>
              <a:t>41</a:t>
            </a:fld>
            <a:endParaRPr lang="nl-NL" altLang="nl-NL"/>
          </a:p>
        </p:txBody>
      </p:sp>
    </p:spTree>
    <p:extLst>
      <p:ext uri="{BB962C8B-B14F-4D97-AF65-F5344CB8AC3E}">
        <p14:creationId xmlns:p14="http://schemas.microsoft.com/office/powerpoint/2010/main" val="2343659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69B3AEBF-34CD-41D5-B9C5-B83000FC5776}" type="slidenum">
              <a:rPr lang="nl-NL" altLang="nl-NL" smtClean="0"/>
              <a:pPr>
                <a:defRPr/>
              </a:pPr>
              <a:t>45</a:t>
            </a:fld>
            <a:endParaRPr lang="nl-NL" altLang="nl-NL"/>
          </a:p>
        </p:txBody>
      </p:sp>
    </p:spTree>
    <p:extLst>
      <p:ext uri="{BB962C8B-B14F-4D97-AF65-F5344CB8AC3E}">
        <p14:creationId xmlns:p14="http://schemas.microsoft.com/office/powerpoint/2010/main" val="2565788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69B3AEBF-34CD-41D5-B9C5-B83000FC5776}" type="slidenum">
              <a:rPr lang="nl-NL" altLang="nl-NL" smtClean="0"/>
              <a:pPr>
                <a:defRPr/>
              </a:pPr>
              <a:t>46</a:t>
            </a:fld>
            <a:endParaRPr lang="nl-NL" altLang="nl-NL"/>
          </a:p>
        </p:txBody>
      </p:sp>
    </p:spTree>
    <p:extLst>
      <p:ext uri="{BB962C8B-B14F-4D97-AF65-F5344CB8AC3E}">
        <p14:creationId xmlns:p14="http://schemas.microsoft.com/office/powerpoint/2010/main" val="257739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69B3AEBF-34CD-41D5-B9C5-B83000FC5776}" type="slidenum">
              <a:rPr lang="nl-NL" altLang="nl-NL" smtClean="0"/>
              <a:pPr>
                <a:defRPr/>
              </a:pPr>
              <a:t>47</a:t>
            </a:fld>
            <a:endParaRPr lang="nl-NL" altLang="nl-NL"/>
          </a:p>
        </p:txBody>
      </p:sp>
    </p:spTree>
    <p:extLst>
      <p:ext uri="{BB962C8B-B14F-4D97-AF65-F5344CB8AC3E}">
        <p14:creationId xmlns:p14="http://schemas.microsoft.com/office/powerpoint/2010/main" val="1140844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
        <p:nvSpPr>
          <p:cNvPr id="7172"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36">
              <a:defRPr>
                <a:solidFill>
                  <a:schemeClr val="tx1"/>
                </a:solidFill>
                <a:latin typeface="Arial" panose="020B0604020202020204" pitchFamily="34" charset="0"/>
                <a:cs typeface="Arial" panose="020B0604020202020204" pitchFamily="34" charset="0"/>
              </a:defRPr>
            </a:lvl1pPr>
            <a:lvl2pPr marL="716782" indent="-275686" defTabSz="961836">
              <a:defRPr>
                <a:solidFill>
                  <a:schemeClr val="tx1"/>
                </a:solidFill>
                <a:latin typeface="Arial" panose="020B0604020202020204" pitchFamily="34" charset="0"/>
                <a:cs typeface="Arial" panose="020B0604020202020204" pitchFamily="34" charset="0"/>
              </a:defRPr>
            </a:lvl2pPr>
            <a:lvl3pPr marL="1102742" indent="-220549" defTabSz="961836">
              <a:defRPr>
                <a:solidFill>
                  <a:schemeClr val="tx1"/>
                </a:solidFill>
                <a:latin typeface="Arial" panose="020B0604020202020204" pitchFamily="34" charset="0"/>
                <a:cs typeface="Arial" panose="020B0604020202020204" pitchFamily="34" charset="0"/>
              </a:defRPr>
            </a:lvl3pPr>
            <a:lvl4pPr marL="1543839" indent="-220549" defTabSz="961836">
              <a:defRPr>
                <a:solidFill>
                  <a:schemeClr val="tx1"/>
                </a:solidFill>
                <a:latin typeface="Arial" panose="020B0604020202020204" pitchFamily="34" charset="0"/>
                <a:cs typeface="Arial" panose="020B0604020202020204" pitchFamily="34" charset="0"/>
              </a:defRPr>
            </a:lvl4pPr>
            <a:lvl5pPr marL="1984936" indent="-220549" defTabSz="961836">
              <a:defRPr>
                <a:solidFill>
                  <a:schemeClr val="tx1"/>
                </a:solidFill>
                <a:latin typeface="Arial" panose="020B0604020202020204" pitchFamily="34" charset="0"/>
                <a:cs typeface="Arial" panose="020B0604020202020204" pitchFamily="34" charset="0"/>
              </a:defRPr>
            </a:lvl5pPr>
            <a:lvl6pPr marL="242603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67130"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08226"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4932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99C916-8D8C-49CF-8453-B139111EA9C7}" type="slidenum">
              <a:rPr lang="nl-NL" altLang="nl-NL" smtClean="0"/>
              <a:pPr/>
              <a:t>4</a:t>
            </a:fld>
            <a:endParaRPr lang="nl-NL" altLang="nl-NL" smtClean="0"/>
          </a:p>
        </p:txBody>
      </p:sp>
    </p:spTree>
    <p:extLst>
      <p:ext uri="{BB962C8B-B14F-4D97-AF65-F5344CB8AC3E}">
        <p14:creationId xmlns:p14="http://schemas.microsoft.com/office/powerpoint/2010/main" val="17688566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69B3AEBF-34CD-41D5-B9C5-B83000FC5776}" type="slidenum">
              <a:rPr lang="nl-NL" altLang="nl-NL" smtClean="0"/>
              <a:pPr>
                <a:defRPr/>
              </a:pPr>
              <a:t>50</a:t>
            </a:fld>
            <a:endParaRPr lang="nl-NL" altLang="nl-NL"/>
          </a:p>
        </p:txBody>
      </p:sp>
    </p:spTree>
    <p:extLst>
      <p:ext uri="{BB962C8B-B14F-4D97-AF65-F5344CB8AC3E}">
        <p14:creationId xmlns:p14="http://schemas.microsoft.com/office/powerpoint/2010/main" val="354099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69B3AEBF-34CD-41D5-B9C5-B83000FC5776}" type="slidenum">
              <a:rPr lang="nl-NL" altLang="nl-NL" smtClean="0"/>
              <a:pPr>
                <a:defRPr/>
              </a:pPr>
              <a:t>51</a:t>
            </a:fld>
            <a:endParaRPr lang="nl-NL" altLang="nl-NL"/>
          </a:p>
        </p:txBody>
      </p:sp>
    </p:spTree>
    <p:extLst>
      <p:ext uri="{BB962C8B-B14F-4D97-AF65-F5344CB8AC3E}">
        <p14:creationId xmlns:p14="http://schemas.microsoft.com/office/powerpoint/2010/main" val="1620130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smtClean="0"/>
          </a:p>
        </p:txBody>
      </p:sp>
      <p:sp>
        <p:nvSpPr>
          <p:cNvPr id="7172"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36">
              <a:defRPr>
                <a:solidFill>
                  <a:schemeClr val="tx1"/>
                </a:solidFill>
                <a:latin typeface="Arial" panose="020B0604020202020204" pitchFamily="34" charset="0"/>
                <a:cs typeface="Arial" panose="020B0604020202020204" pitchFamily="34" charset="0"/>
              </a:defRPr>
            </a:lvl1pPr>
            <a:lvl2pPr marL="716782" indent="-275686" defTabSz="961836">
              <a:defRPr>
                <a:solidFill>
                  <a:schemeClr val="tx1"/>
                </a:solidFill>
                <a:latin typeface="Arial" panose="020B0604020202020204" pitchFamily="34" charset="0"/>
                <a:cs typeface="Arial" panose="020B0604020202020204" pitchFamily="34" charset="0"/>
              </a:defRPr>
            </a:lvl2pPr>
            <a:lvl3pPr marL="1102742" indent="-220549" defTabSz="961836">
              <a:defRPr>
                <a:solidFill>
                  <a:schemeClr val="tx1"/>
                </a:solidFill>
                <a:latin typeface="Arial" panose="020B0604020202020204" pitchFamily="34" charset="0"/>
                <a:cs typeface="Arial" panose="020B0604020202020204" pitchFamily="34" charset="0"/>
              </a:defRPr>
            </a:lvl3pPr>
            <a:lvl4pPr marL="1543839" indent="-220549" defTabSz="961836">
              <a:defRPr>
                <a:solidFill>
                  <a:schemeClr val="tx1"/>
                </a:solidFill>
                <a:latin typeface="Arial" panose="020B0604020202020204" pitchFamily="34" charset="0"/>
                <a:cs typeface="Arial" panose="020B0604020202020204" pitchFamily="34" charset="0"/>
              </a:defRPr>
            </a:lvl4pPr>
            <a:lvl5pPr marL="1984936" indent="-220549" defTabSz="961836">
              <a:defRPr>
                <a:solidFill>
                  <a:schemeClr val="tx1"/>
                </a:solidFill>
                <a:latin typeface="Arial" panose="020B0604020202020204" pitchFamily="34" charset="0"/>
                <a:cs typeface="Arial" panose="020B0604020202020204" pitchFamily="34" charset="0"/>
              </a:defRPr>
            </a:lvl5pPr>
            <a:lvl6pPr marL="242603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67130"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08226"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4932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99C916-8D8C-49CF-8453-B139111EA9C7}" type="slidenum">
              <a:rPr lang="nl-NL" altLang="nl-NL" smtClean="0"/>
              <a:pPr/>
              <a:t>5</a:t>
            </a:fld>
            <a:endParaRPr lang="nl-NL" altLang="nl-NL" smtClean="0"/>
          </a:p>
        </p:txBody>
      </p:sp>
    </p:spTree>
    <p:extLst>
      <p:ext uri="{BB962C8B-B14F-4D97-AF65-F5344CB8AC3E}">
        <p14:creationId xmlns:p14="http://schemas.microsoft.com/office/powerpoint/2010/main" val="809784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dirty="0" smtClean="0"/>
          </a:p>
        </p:txBody>
      </p:sp>
      <p:sp>
        <p:nvSpPr>
          <p:cNvPr id="3994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36">
              <a:defRPr>
                <a:solidFill>
                  <a:schemeClr val="tx1"/>
                </a:solidFill>
                <a:latin typeface="Arial" panose="020B0604020202020204" pitchFamily="34" charset="0"/>
                <a:cs typeface="Arial" panose="020B0604020202020204" pitchFamily="34" charset="0"/>
              </a:defRPr>
            </a:lvl1pPr>
            <a:lvl2pPr marL="716782" indent="-275686" defTabSz="961836">
              <a:defRPr>
                <a:solidFill>
                  <a:schemeClr val="tx1"/>
                </a:solidFill>
                <a:latin typeface="Arial" panose="020B0604020202020204" pitchFamily="34" charset="0"/>
                <a:cs typeface="Arial" panose="020B0604020202020204" pitchFamily="34" charset="0"/>
              </a:defRPr>
            </a:lvl2pPr>
            <a:lvl3pPr marL="1102742" indent="-220549" defTabSz="961836">
              <a:defRPr>
                <a:solidFill>
                  <a:schemeClr val="tx1"/>
                </a:solidFill>
                <a:latin typeface="Arial" panose="020B0604020202020204" pitchFamily="34" charset="0"/>
                <a:cs typeface="Arial" panose="020B0604020202020204" pitchFamily="34" charset="0"/>
              </a:defRPr>
            </a:lvl3pPr>
            <a:lvl4pPr marL="1543839" indent="-220549" defTabSz="961836">
              <a:defRPr>
                <a:solidFill>
                  <a:schemeClr val="tx1"/>
                </a:solidFill>
                <a:latin typeface="Arial" panose="020B0604020202020204" pitchFamily="34" charset="0"/>
                <a:cs typeface="Arial" panose="020B0604020202020204" pitchFamily="34" charset="0"/>
              </a:defRPr>
            </a:lvl4pPr>
            <a:lvl5pPr marL="1984936" indent="-220549" defTabSz="961836">
              <a:defRPr>
                <a:solidFill>
                  <a:schemeClr val="tx1"/>
                </a:solidFill>
                <a:latin typeface="Arial" panose="020B0604020202020204" pitchFamily="34" charset="0"/>
                <a:cs typeface="Arial" panose="020B0604020202020204" pitchFamily="34" charset="0"/>
              </a:defRPr>
            </a:lvl5pPr>
            <a:lvl6pPr marL="242603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67130"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08226"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4932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07670C-6D9A-4F84-8730-A974720D2A51}" type="slidenum">
              <a:rPr lang="nl-NL" altLang="nl-NL" smtClean="0"/>
              <a:pPr/>
              <a:t>11</a:t>
            </a:fld>
            <a:endParaRPr lang="nl-NL" altLang="nl-NL" smtClean="0"/>
          </a:p>
        </p:txBody>
      </p:sp>
    </p:spTree>
    <p:extLst>
      <p:ext uri="{BB962C8B-B14F-4D97-AF65-F5344CB8AC3E}">
        <p14:creationId xmlns:p14="http://schemas.microsoft.com/office/powerpoint/2010/main" val="733268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
        <p:nvSpPr>
          <p:cNvPr id="3994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36">
              <a:defRPr>
                <a:solidFill>
                  <a:schemeClr val="tx1"/>
                </a:solidFill>
                <a:latin typeface="Arial" panose="020B0604020202020204" pitchFamily="34" charset="0"/>
                <a:cs typeface="Arial" panose="020B0604020202020204" pitchFamily="34" charset="0"/>
              </a:defRPr>
            </a:lvl1pPr>
            <a:lvl2pPr marL="716782" indent="-275686" defTabSz="961836">
              <a:defRPr>
                <a:solidFill>
                  <a:schemeClr val="tx1"/>
                </a:solidFill>
                <a:latin typeface="Arial" panose="020B0604020202020204" pitchFamily="34" charset="0"/>
                <a:cs typeface="Arial" panose="020B0604020202020204" pitchFamily="34" charset="0"/>
              </a:defRPr>
            </a:lvl2pPr>
            <a:lvl3pPr marL="1102742" indent="-220549" defTabSz="961836">
              <a:defRPr>
                <a:solidFill>
                  <a:schemeClr val="tx1"/>
                </a:solidFill>
                <a:latin typeface="Arial" panose="020B0604020202020204" pitchFamily="34" charset="0"/>
                <a:cs typeface="Arial" panose="020B0604020202020204" pitchFamily="34" charset="0"/>
              </a:defRPr>
            </a:lvl3pPr>
            <a:lvl4pPr marL="1543839" indent="-220549" defTabSz="961836">
              <a:defRPr>
                <a:solidFill>
                  <a:schemeClr val="tx1"/>
                </a:solidFill>
                <a:latin typeface="Arial" panose="020B0604020202020204" pitchFamily="34" charset="0"/>
                <a:cs typeface="Arial" panose="020B0604020202020204" pitchFamily="34" charset="0"/>
              </a:defRPr>
            </a:lvl4pPr>
            <a:lvl5pPr marL="1984936" indent="-220549" defTabSz="961836">
              <a:defRPr>
                <a:solidFill>
                  <a:schemeClr val="tx1"/>
                </a:solidFill>
                <a:latin typeface="Arial" panose="020B0604020202020204" pitchFamily="34" charset="0"/>
                <a:cs typeface="Arial" panose="020B0604020202020204" pitchFamily="34" charset="0"/>
              </a:defRPr>
            </a:lvl5pPr>
            <a:lvl6pPr marL="242603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67130"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08226"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4932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07670C-6D9A-4F84-8730-A974720D2A51}" type="slidenum">
              <a:rPr lang="nl-NL" altLang="nl-NL" smtClean="0"/>
              <a:pPr/>
              <a:t>12</a:t>
            </a:fld>
            <a:endParaRPr lang="nl-NL" altLang="nl-NL" smtClean="0"/>
          </a:p>
        </p:txBody>
      </p:sp>
    </p:spTree>
    <p:extLst>
      <p:ext uri="{BB962C8B-B14F-4D97-AF65-F5344CB8AC3E}">
        <p14:creationId xmlns:p14="http://schemas.microsoft.com/office/powerpoint/2010/main" val="403727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
        <p:nvSpPr>
          <p:cNvPr id="3994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36">
              <a:defRPr>
                <a:solidFill>
                  <a:schemeClr val="tx1"/>
                </a:solidFill>
                <a:latin typeface="Arial" panose="020B0604020202020204" pitchFamily="34" charset="0"/>
                <a:cs typeface="Arial" panose="020B0604020202020204" pitchFamily="34" charset="0"/>
              </a:defRPr>
            </a:lvl1pPr>
            <a:lvl2pPr marL="716782" indent="-275686" defTabSz="961836">
              <a:defRPr>
                <a:solidFill>
                  <a:schemeClr val="tx1"/>
                </a:solidFill>
                <a:latin typeface="Arial" panose="020B0604020202020204" pitchFamily="34" charset="0"/>
                <a:cs typeface="Arial" panose="020B0604020202020204" pitchFamily="34" charset="0"/>
              </a:defRPr>
            </a:lvl2pPr>
            <a:lvl3pPr marL="1102742" indent="-220549" defTabSz="961836">
              <a:defRPr>
                <a:solidFill>
                  <a:schemeClr val="tx1"/>
                </a:solidFill>
                <a:latin typeface="Arial" panose="020B0604020202020204" pitchFamily="34" charset="0"/>
                <a:cs typeface="Arial" panose="020B0604020202020204" pitchFamily="34" charset="0"/>
              </a:defRPr>
            </a:lvl3pPr>
            <a:lvl4pPr marL="1543839" indent="-220549" defTabSz="961836">
              <a:defRPr>
                <a:solidFill>
                  <a:schemeClr val="tx1"/>
                </a:solidFill>
                <a:latin typeface="Arial" panose="020B0604020202020204" pitchFamily="34" charset="0"/>
                <a:cs typeface="Arial" panose="020B0604020202020204" pitchFamily="34" charset="0"/>
              </a:defRPr>
            </a:lvl4pPr>
            <a:lvl5pPr marL="1984936" indent="-220549" defTabSz="961836">
              <a:defRPr>
                <a:solidFill>
                  <a:schemeClr val="tx1"/>
                </a:solidFill>
                <a:latin typeface="Arial" panose="020B0604020202020204" pitchFamily="34" charset="0"/>
                <a:cs typeface="Arial" panose="020B0604020202020204" pitchFamily="34" charset="0"/>
              </a:defRPr>
            </a:lvl5pPr>
            <a:lvl6pPr marL="242603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67130"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08226"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4932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07670C-6D9A-4F84-8730-A974720D2A51}" type="slidenum">
              <a:rPr lang="nl-NL" altLang="nl-NL" smtClean="0"/>
              <a:pPr/>
              <a:t>13</a:t>
            </a:fld>
            <a:endParaRPr lang="nl-NL" altLang="nl-NL" smtClean="0"/>
          </a:p>
        </p:txBody>
      </p:sp>
    </p:spTree>
    <p:extLst>
      <p:ext uri="{BB962C8B-B14F-4D97-AF65-F5344CB8AC3E}">
        <p14:creationId xmlns:p14="http://schemas.microsoft.com/office/powerpoint/2010/main" val="4007110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
        <p:nvSpPr>
          <p:cNvPr id="3994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36">
              <a:defRPr>
                <a:solidFill>
                  <a:schemeClr val="tx1"/>
                </a:solidFill>
                <a:latin typeface="Arial" panose="020B0604020202020204" pitchFamily="34" charset="0"/>
                <a:cs typeface="Arial" panose="020B0604020202020204" pitchFamily="34" charset="0"/>
              </a:defRPr>
            </a:lvl1pPr>
            <a:lvl2pPr marL="716782" indent="-275686" defTabSz="961836">
              <a:defRPr>
                <a:solidFill>
                  <a:schemeClr val="tx1"/>
                </a:solidFill>
                <a:latin typeface="Arial" panose="020B0604020202020204" pitchFamily="34" charset="0"/>
                <a:cs typeface="Arial" panose="020B0604020202020204" pitchFamily="34" charset="0"/>
              </a:defRPr>
            </a:lvl2pPr>
            <a:lvl3pPr marL="1102742" indent="-220549" defTabSz="961836">
              <a:defRPr>
                <a:solidFill>
                  <a:schemeClr val="tx1"/>
                </a:solidFill>
                <a:latin typeface="Arial" panose="020B0604020202020204" pitchFamily="34" charset="0"/>
                <a:cs typeface="Arial" panose="020B0604020202020204" pitchFamily="34" charset="0"/>
              </a:defRPr>
            </a:lvl3pPr>
            <a:lvl4pPr marL="1543839" indent="-220549" defTabSz="961836">
              <a:defRPr>
                <a:solidFill>
                  <a:schemeClr val="tx1"/>
                </a:solidFill>
                <a:latin typeface="Arial" panose="020B0604020202020204" pitchFamily="34" charset="0"/>
                <a:cs typeface="Arial" panose="020B0604020202020204" pitchFamily="34" charset="0"/>
              </a:defRPr>
            </a:lvl4pPr>
            <a:lvl5pPr marL="1984936" indent="-220549" defTabSz="961836">
              <a:defRPr>
                <a:solidFill>
                  <a:schemeClr val="tx1"/>
                </a:solidFill>
                <a:latin typeface="Arial" panose="020B0604020202020204" pitchFamily="34" charset="0"/>
                <a:cs typeface="Arial" panose="020B0604020202020204" pitchFamily="34" charset="0"/>
              </a:defRPr>
            </a:lvl5pPr>
            <a:lvl6pPr marL="242603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67130"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08226"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4932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07670C-6D9A-4F84-8730-A974720D2A51}" type="slidenum">
              <a:rPr lang="nl-NL" altLang="nl-NL" smtClean="0"/>
              <a:pPr/>
              <a:t>14</a:t>
            </a:fld>
            <a:endParaRPr lang="nl-NL" altLang="nl-NL" smtClean="0"/>
          </a:p>
        </p:txBody>
      </p:sp>
    </p:spTree>
    <p:extLst>
      <p:ext uri="{BB962C8B-B14F-4D97-AF65-F5344CB8AC3E}">
        <p14:creationId xmlns:p14="http://schemas.microsoft.com/office/powerpoint/2010/main" val="3798669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
        <p:nvSpPr>
          <p:cNvPr id="3994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36">
              <a:defRPr>
                <a:solidFill>
                  <a:schemeClr val="tx1"/>
                </a:solidFill>
                <a:latin typeface="Arial" panose="020B0604020202020204" pitchFamily="34" charset="0"/>
                <a:cs typeface="Arial" panose="020B0604020202020204" pitchFamily="34" charset="0"/>
              </a:defRPr>
            </a:lvl1pPr>
            <a:lvl2pPr marL="716782" indent="-275686" defTabSz="961836">
              <a:defRPr>
                <a:solidFill>
                  <a:schemeClr val="tx1"/>
                </a:solidFill>
                <a:latin typeface="Arial" panose="020B0604020202020204" pitchFamily="34" charset="0"/>
                <a:cs typeface="Arial" panose="020B0604020202020204" pitchFamily="34" charset="0"/>
              </a:defRPr>
            </a:lvl2pPr>
            <a:lvl3pPr marL="1102742" indent="-220549" defTabSz="961836">
              <a:defRPr>
                <a:solidFill>
                  <a:schemeClr val="tx1"/>
                </a:solidFill>
                <a:latin typeface="Arial" panose="020B0604020202020204" pitchFamily="34" charset="0"/>
                <a:cs typeface="Arial" panose="020B0604020202020204" pitchFamily="34" charset="0"/>
              </a:defRPr>
            </a:lvl3pPr>
            <a:lvl4pPr marL="1543839" indent="-220549" defTabSz="961836">
              <a:defRPr>
                <a:solidFill>
                  <a:schemeClr val="tx1"/>
                </a:solidFill>
                <a:latin typeface="Arial" panose="020B0604020202020204" pitchFamily="34" charset="0"/>
                <a:cs typeface="Arial" panose="020B0604020202020204" pitchFamily="34" charset="0"/>
              </a:defRPr>
            </a:lvl4pPr>
            <a:lvl5pPr marL="1984936" indent="-220549" defTabSz="961836">
              <a:defRPr>
                <a:solidFill>
                  <a:schemeClr val="tx1"/>
                </a:solidFill>
                <a:latin typeface="Arial" panose="020B0604020202020204" pitchFamily="34" charset="0"/>
                <a:cs typeface="Arial" panose="020B0604020202020204" pitchFamily="34" charset="0"/>
              </a:defRPr>
            </a:lvl5pPr>
            <a:lvl6pPr marL="242603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67130"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08226"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4932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07670C-6D9A-4F84-8730-A974720D2A51}" type="slidenum">
              <a:rPr lang="nl-NL" altLang="nl-NL" smtClean="0"/>
              <a:pPr/>
              <a:t>15</a:t>
            </a:fld>
            <a:endParaRPr lang="nl-NL" altLang="nl-NL" smtClean="0"/>
          </a:p>
        </p:txBody>
      </p:sp>
    </p:spTree>
    <p:extLst>
      <p:ext uri="{BB962C8B-B14F-4D97-AF65-F5344CB8AC3E}">
        <p14:creationId xmlns:p14="http://schemas.microsoft.com/office/powerpoint/2010/main" val="342759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mtClean="0"/>
          </a:p>
        </p:txBody>
      </p:sp>
      <p:sp>
        <p:nvSpPr>
          <p:cNvPr id="3482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1836">
              <a:defRPr>
                <a:solidFill>
                  <a:schemeClr val="tx1"/>
                </a:solidFill>
                <a:latin typeface="Arial" panose="020B0604020202020204" pitchFamily="34" charset="0"/>
                <a:cs typeface="Arial" panose="020B0604020202020204" pitchFamily="34" charset="0"/>
              </a:defRPr>
            </a:lvl1pPr>
            <a:lvl2pPr marL="716782" indent="-275686" defTabSz="961836">
              <a:defRPr>
                <a:solidFill>
                  <a:schemeClr val="tx1"/>
                </a:solidFill>
                <a:latin typeface="Arial" panose="020B0604020202020204" pitchFamily="34" charset="0"/>
                <a:cs typeface="Arial" panose="020B0604020202020204" pitchFamily="34" charset="0"/>
              </a:defRPr>
            </a:lvl2pPr>
            <a:lvl3pPr marL="1102742" indent="-220549" defTabSz="961836">
              <a:defRPr>
                <a:solidFill>
                  <a:schemeClr val="tx1"/>
                </a:solidFill>
                <a:latin typeface="Arial" panose="020B0604020202020204" pitchFamily="34" charset="0"/>
                <a:cs typeface="Arial" panose="020B0604020202020204" pitchFamily="34" charset="0"/>
              </a:defRPr>
            </a:lvl3pPr>
            <a:lvl4pPr marL="1543839" indent="-220549" defTabSz="961836">
              <a:defRPr>
                <a:solidFill>
                  <a:schemeClr val="tx1"/>
                </a:solidFill>
                <a:latin typeface="Arial" panose="020B0604020202020204" pitchFamily="34" charset="0"/>
                <a:cs typeface="Arial" panose="020B0604020202020204" pitchFamily="34" charset="0"/>
              </a:defRPr>
            </a:lvl4pPr>
            <a:lvl5pPr marL="1984936" indent="-220549" defTabSz="961836">
              <a:defRPr>
                <a:solidFill>
                  <a:schemeClr val="tx1"/>
                </a:solidFill>
                <a:latin typeface="Arial" panose="020B0604020202020204" pitchFamily="34" charset="0"/>
                <a:cs typeface="Arial" panose="020B0604020202020204" pitchFamily="34" charset="0"/>
              </a:defRPr>
            </a:lvl5pPr>
            <a:lvl6pPr marL="242603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67130"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08226"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49323" indent="-220549" defTabSz="9618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7EFFB4C-0592-40F4-897F-B67664DA60E9}" type="slidenum">
              <a:rPr lang="nl-NL" altLang="nl-NL" smtClean="0"/>
              <a:pPr/>
              <a:t>16</a:t>
            </a:fld>
            <a:endParaRPr lang="nl-NL" altLang="nl-NL" smtClean="0"/>
          </a:p>
        </p:txBody>
      </p:sp>
    </p:spTree>
    <p:extLst>
      <p:ext uri="{BB962C8B-B14F-4D97-AF65-F5344CB8AC3E}">
        <p14:creationId xmlns:p14="http://schemas.microsoft.com/office/powerpoint/2010/main" val="423929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fld id="{3E4C35D7-F3A3-4579-BE2A-950FA3773279}" type="datetimeFigureOut">
              <a:rPr lang="nl-NL"/>
              <a:pPr>
                <a:defRPr/>
              </a:pPr>
              <a:t>22-8-2018</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692DAC21-19B0-4AE0-B236-5024C0120920}" type="slidenum">
              <a:rPr lang="nl-NL" altLang="nl-NL"/>
              <a:pPr>
                <a:defRPr/>
              </a:pPr>
              <a:t>‹nr.›</a:t>
            </a:fld>
            <a:endParaRPr lang="nl-NL" altLang="nl-NL"/>
          </a:p>
        </p:txBody>
      </p:sp>
    </p:spTree>
    <p:extLst>
      <p:ext uri="{BB962C8B-B14F-4D97-AF65-F5344CB8AC3E}">
        <p14:creationId xmlns:p14="http://schemas.microsoft.com/office/powerpoint/2010/main" val="82701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fld id="{936CEB96-9C6A-4A2A-AFDF-A9205E3204A3}" type="datetimeFigureOut">
              <a:rPr lang="nl-NL"/>
              <a:pPr>
                <a:defRPr/>
              </a:pPr>
              <a:t>22-8-2018</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C7288F3E-0FD6-4B0F-90B6-0E82A58BF28B}" type="slidenum">
              <a:rPr lang="nl-NL" altLang="nl-NL"/>
              <a:pPr>
                <a:defRPr/>
              </a:pPr>
              <a:t>‹nr.›</a:t>
            </a:fld>
            <a:endParaRPr lang="nl-NL" altLang="nl-NL"/>
          </a:p>
        </p:txBody>
      </p:sp>
    </p:spTree>
    <p:extLst>
      <p:ext uri="{BB962C8B-B14F-4D97-AF65-F5344CB8AC3E}">
        <p14:creationId xmlns:p14="http://schemas.microsoft.com/office/powerpoint/2010/main" val="1322643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fld id="{DAF3DBBA-DCE8-4B47-832E-5096C78B1118}" type="datetimeFigureOut">
              <a:rPr lang="nl-NL"/>
              <a:pPr>
                <a:defRPr/>
              </a:pPr>
              <a:t>22-8-2018</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CEBE94EF-C926-42E1-9D01-2C929AFC44BF}" type="slidenum">
              <a:rPr lang="nl-NL" altLang="nl-NL"/>
              <a:pPr>
                <a:defRPr/>
              </a:pPr>
              <a:t>‹nr.›</a:t>
            </a:fld>
            <a:endParaRPr lang="nl-NL" altLang="nl-NL"/>
          </a:p>
        </p:txBody>
      </p:sp>
    </p:spTree>
    <p:extLst>
      <p:ext uri="{BB962C8B-B14F-4D97-AF65-F5344CB8AC3E}">
        <p14:creationId xmlns:p14="http://schemas.microsoft.com/office/powerpoint/2010/main" val="3940368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fld id="{E82E9F67-6C2F-4FB4-8947-1B2B17E03992}" type="datetimeFigureOut">
              <a:rPr lang="nl-NL"/>
              <a:pPr>
                <a:defRPr/>
              </a:pPr>
              <a:t>22-8-2018</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8F861AC7-EDAF-49FC-AD88-E868DB99615E}" type="slidenum">
              <a:rPr lang="nl-NL" altLang="nl-NL"/>
              <a:pPr>
                <a:defRPr/>
              </a:pPr>
              <a:t>‹nr.›</a:t>
            </a:fld>
            <a:endParaRPr lang="nl-NL" altLang="nl-NL"/>
          </a:p>
        </p:txBody>
      </p:sp>
    </p:spTree>
    <p:extLst>
      <p:ext uri="{BB962C8B-B14F-4D97-AF65-F5344CB8AC3E}">
        <p14:creationId xmlns:p14="http://schemas.microsoft.com/office/powerpoint/2010/main" val="92110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fld id="{8D23A9C4-5BDD-458C-BF07-BC3FE2A0F9DB}" type="datetimeFigureOut">
              <a:rPr lang="nl-NL"/>
              <a:pPr>
                <a:defRPr/>
              </a:pPr>
              <a:t>22-8-2018</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A1581EA8-174E-4D75-997F-D6995461A819}" type="slidenum">
              <a:rPr lang="nl-NL" altLang="nl-NL"/>
              <a:pPr>
                <a:defRPr/>
              </a:pPr>
              <a:t>‹nr.›</a:t>
            </a:fld>
            <a:endParaRPr lang="nl-NL" altLang="nl-NL"/>
          </a:p>
        </p:txBody>
      </p:sp>
    </p:spTree>
    <p:extLst>
      <p:ext uri="{BB962C8B-B14F-4D97-AF65-F5344CB8AC3E}">
        <p14:creationId xmlns:p14="http://schemas.microsoft.com/office/powerpoint/2010/main" val="1701965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fld id="{1CB5ECAB-5941-465C-BC02-393FD5603C14}" type="datetimeFigureOut">
              <a:rPr lang="nl-NL"/>
              <a:pPr>
                <a:defRPr/>
              </a:pPr>
              <a:t>22-8-2018</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53A78F88-A58C-4356-8D79-EFB62A21A338}" type="slidenum">
              <a:rPr lang="nl-NL" altLang="nl-NL"/>
              <a:pPr>
                <a:defRPr/>
              </a:pPr>
              <a:t>‹nr.›</a:t>
            </a:fld>
            <a:endParaRPr lang="nl-NL" altLang="nl-NL"/>
          </a:p>
        </p:txBody>
      </p:sp>
    </p:spTree>
    <p:extLst>
      <p:ext uri="{BB962C8B-B14F-4D97-AF65-F5344CB8AC3E}">
        <p14:creationId xmlns:p14="http://schemas.microsoft.com/office/powerpoint/2010/main" val="2037069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fld id="{060C41D6-189B-469E-85CC-1551E4A0AFE0}" type="datetimeFigureOut">
              <a:rPr lang="nl-NL"/>
              <a:pPr>
                <a:defRPr/>
              </a:pPr>
              <a:t>22-8-2018</a:t>
            </a:fld>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95299BA8-70B1-4919-8B69-3D46A5D8F6B3}" type="slidenum">
              <a:rPr lang="nl-NL" altLang="nl-NL"/>
              <a:pPr>
                <a:defRPr/>
              </a:pPr>
              <a:t>‹nr.›</a:t>
            </a:fld>
            <a:endParaRPr lang="nl-NL" altLang="nl-NL"/>
          </a:p>
        </p:txBody>
      </p:sp>
    </p:spTree>
    <p:extLst>
      <p:ext uri="{BB962C8B-B14F-4D97-AF65-F5344CB8AC3E}">
        <p14:creationId xmlns:p14="http://schemas.microsoft.com/office/powerpoint/2010/main" val="4065069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fld id="{8A361055-7B60-40BF-920C-B3DC97756B99}" type="datetimeFigureOut">
              <a:rPr lang="nl-NL"/>
              <a:pPr>
                <a:defRPr/>
              </a:pPr>
              <a:t>22-8-2018</a:t>
            </a:fld>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45459065-3BAB-4294-A85C-6B6984BC230A}" type="slidenum">
              <a:rPr lang="nl-NL" altLang="nl-NL"/>
              <a:pPr>
                <a:defRPr/>
              </a:pPr>
              <a:t>‹nr.›</a:t>
            </a:fld>
            <a:endParaRPr lang="nl-NL" altLang="nl-NL"/>
          </a:p>
        </p:txBody>
      </p:sp>
    </p:spTree>
    <p:extLst>
      <p:ext uri="{BB962C8B-B14F-4D97-AF65-F5344CB8AC3E}">
        <p14:creationId xmlns:p14="http://schemas.microsoft.com/office/powerpoint/2010/main" val="3423829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CA8EBE-D855-4DE9-B17C-6B01579A6D1F}" type="datetimeFigureOut">
              <a:rPr lang="nl-NL"/>
              <a:pPr>
                <a:defRPr/>
              </a:pPr>
              <a:t>22-8-2018</a:t>
            </a:fld>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79298053-3A88-45A5-8903-30E1A70F8865}" type="slidenum">
              <a:rPr lang="nl-NL" altLang="nl-NL"/>
              <a:pPr>
                <a:defRPr/>
              </a:pPr>
              <a:t>‹nr.›</a:t>
            </a:fld>
            <a:endParaRPr lang="nl-NL" altLang="nl-NL"/>
          </a:p>
        </p:txBody>
      </p:sp>
    </p:spTree>
    <p:extLst>
      <p:ext uri="{BB962C8B-B14F-4D97-AF65-F5344CB8AC3E}">
        <p14:creationId xmlns:p14="http://schemas.microsoft.com/office/powerpoint/2010/main" val="313257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78A72E13-E942-4E6F-97BD-3C8FEAF77059}" type="datetimeFigureOut">
              <a:rPr lang="nl-NL"/>
              <a:pPr>
                <a:defRPr/>
              </a:pPr>
              <a:t>22-8-2018</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42A8421C-DDEE-4580-8A8E-2F213EAA9301}" type="slidenum">
              <a:rPr lang="nl-NL" altLang="nl-NL"/>
              <a:pPr>
                <a:defRPr/>
              </a:pPr>
              <a:t>‹nr.›</a:t>
            </a:fld>
            <a:endParaRPr lang="nl-NL" altLang="nl-NL"/>
          </a:p>
        </p:txBody>
      </p:sp>
    </p:spTree>
    <p:extLst>
      <p:ext uri="{BB962C8B-B14F-4D97-AF65-F5344CB8AC3E}">
        <p14:creationId xmlns:p14="http://schemas.microsoft.com/office/powerpoint/2010/main" val="320262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1B589B43-1571-4E7E-A306-0E87D9E860FA}" type="datetimeFigureOut">
              <a:rPr lang="nl-NL"/>
              <a:pPr>
                <a:defRPr/>
              </a:pPr>
              <a:t>22-8-2018</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40ED2ADD-6417-4AC2-895D-55D562CA1307}" type="slidenum">
              <a:rPr lang="nl-NL" altLang="nl-NL"/>
              <a:pPr>
                <a:defRPr/>
              </a:pPr>
              <a:t>‹nr.›</a:t>
            </a:fld>
            <a:endParaRPr lang="nl-NL" altLang="nl-NL"/>
          </a:p>
        </p:txBody>
      </p:sp>
    </p:spTree>
    <p:extLst>
      <p:ext uri="{BB962C8B-B14F-4D97-AF65-F5344CB8AC3E}">
        <p14:creationId xmlns:p14="http://schemas.microsoft.com/office/powerpoint/2010/main" val="321542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opmaakprofielen van de modeltekst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sp>
        <p:nvSpPr>
          <p:cNvPr id="39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SzTx/>
              <a:buFontTx/>
              <a:buNone/>
              <a:defRPr sz="1400">
                <a:solidFill>
                  <a:schemeClr val="tx1"/>
                </a:solidFill>
                <a:latin typeface="+mn-lt"/>
                <a:cs typeface="Arial" charset="0"/>
              </a:defRPr>
            </a:lvl1pPr>
          </a:lstStyle>
          <a:p>
            <a:pPr>
              <a:defRPr/>
            </a:pPr>
            <a:fld id="{3EFD2BB6-125C-4C78-8258-BB0D689D1353}" type="datetimeFigureOut">
              <a:rPr lang="nl-NL"/>
              <a:pPr>
                <a:defRPr/>
              </a:pPr>
              <a:t>22-8-2018</a:t>
            </a:fld>
            <a:endParaRPr lang="nl-NL"/>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ClrTx/>
              <a:buSzTx/>
              <a:buFontTx/>
              <a:buNone/>
              <a:defRPr sz="1400">
                <a:solidFill>
                  <a:schemeClr val="tx1"/>
                </a:solidFill>
                <a:latin typeface="+mn-lt"/>
                <a:cs typeface="Arial" charset="0"/>
              </a:defRPr>
            </a:lvl1pPr>
          </a:lstStyle>
          <a:p>
            <a:pPr>
              <a:defRPr/>
            </a:pPr>
            <a:endParaRPr lang="nl-NL"/>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400"/>
            </a:lvl1pPr>
          </a:lstStyle>
          <a:p>
            <a:pPr>
              <a:defRPr/>
            </a:pPr>
            <a:fld id="{5C401AE1-C120-4FD1-A2F0-E0BC014A03E3}"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www.facebook.com/knbbdoetinchem" TargetMode="Externa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9.jp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wedstrijdleiding@knbbdoetinchem.n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2.jpe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jp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TEAMLEIDERSOVERLEG SZ. 2018-2019</a:t>
            </a:r>
            <a:endParaRPr lang="nl-NL" altLang="nl-NL" sz="1600" b="1" dirty="0" smtClean="0">
              <a:solidFill>
                <a:schemeClr val="bg1"/>
              </a:solidFill>
              <a:latin typeface="Verdana" panose="020B0604030504040204" pitchFamily="34" charset="0"/>
            </a:endParaRPr>
          </a:p>
        </p:txBody>
      </p:sp>
      <p:grpSp>
        <p:nvGrpSpPr>
          <p:cNvPr id="3075" name="Group 4"/>
          <p:cNvGrpSpPr>
            <a:grpSpLocks/>
          </p:cNvGrpSpPr>
          <p:nvPr/>
        </p:nvGrpSpPr>
        <p:grpSpPr bwMode="auto">
          <a:xfrm>
            <a:off x="250825" y="0"/>
            <a:ext cx="8666163" cy="547688"/>
            <a:chOff x="158" y="0"/>
            <a:chExt cx="5459" cy="345"/>
          </a:xfrm>
        </p:grpSpPr>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3079"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3080"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3081"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3082"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6" name="Picture 11" descr="logo-district-Doetinchem-1912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1125538"/>
            <a:ext cx="8642350"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000" b="1" smtClean="0">
                <a:solidFill>
                  <a:schemeClr val="bg1"/>
                </a:solidFill>
                <a:latin typeface="Verdana" panose="020B0604030504040204" pitchFamily="34" charset="0"/>
              </a:rPr>
              <a:t>KNBB-CONTRIBUTIE</a:t>
            </a:r>
            <a:endParaRPr lang="nl-NL" altLang="nl-NL" sz="2000" b="1" smtClean="0">
              <a:solidFill>
                <a:schemeClr val="bg1"/>
              </a:solidFill>
              <a:latin typeface="Verdana" panose="020B0604030504040204" pitchFamily="34" charset="0"/>
            </a:endParaRPr>
          </a:p>
        </p:txBody>
      </p:sp>
      <p:grpSp>
        <p:nvGrpSpPr>
          <p:cNvPr id="22531" name="Group 4"/>
          <p:cNvGrpSpPr>
            <a:grpSpLocks/>
          </p:cNvGrpSpPr>
          <p:nvPr/>
        </p:nvGrpSpPr>
        <p:grpSpPr bwMode="auto">
          <a:xfrm>
            <a:off x="250825" y="0"/>
            <a:ext cx="8666163" cy="547688"/>
            <a:chOff x="158" y="0"/>
            <a:chExt cx="5459" cy="345"/>
          </a:xfrm>
        </p:grpSpPr>
        <p:pic>
          <p:nvPicPr>
            <p:cNvPr id="2253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2535"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2536"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2537"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2538"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32" name="Rectangle 12"/>
          <p:cNvSpPr>
            <a:spLocks noChangeArrowheads="1"/>
          </p:cNvSpPr>
          <p:nvPr/>
        </p:nvSpPr>
        <p:spPr bwMode="auto">
          <a:xfrm>
            <a:off x="250825" y="1446650"/>
            <a:ext cx="864235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defTabSz="1793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7938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7938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r>
              <a:rPr lang="nl-NL" altLang="nl-NL" sz="1800" dirty="0">
                <a:latin typeface="Calibri" panose="020F0502020204030204" pitchFamily="34" charset="0"/>
              </a:rPr>
              <a:t>* BASIS LIDMAATSCHAP 						</a:t>
            </a:r>
            <a:r>
              <a:rPr lang="nl-NL" altLang="nl-NL" sz="1800" dirty="0" smtClean="0">
                <a:latin typeface="Calibri" panose="020F0502020204030204" pitchFamily="34" charset="0"/>
              </a:rPr>
              <a:t>	€   </a:t>
            </a:r>
            <a:r>
              <a:rPr lang="nl-NL" altLang="nl-NL" sz="1800" dirty="0">
                <a:latin typeface="Calibri" panose="020F0502020204030204" pitchFamily="34" charset="0"/>
              </a:rPr>
              <a:t>5,00</a:t>
            </a:r>
          </a:p>
          <a:p>
            <a:pPr>
              <a:buFontTx/>
              <a:buNone/>
            </a:pPr>
            <a:r>
              <a:rPr lang="nl-NL" altLang="nl-NL" sz="1800" dirty="0">
                <a:latin typeface="Calibri" panose="020F0502020204030204" pitchFamily="34" charset="0"/>
              </a:rPr>
              <a:t>* ARBITER (NIET SPELEND)					</a:t>
            </a:r>
            <a:r>
              <a:rPr lang="nl-NL" altLang="nl-NL" sz="1800" dirty="0" smtClean="0">
                <a:latin typeface="Calibri" panose="020F0502020204030204" pitchFamily="34" charset="0"/>
              </a:rPr>
              <a:t>	€   </a:t>
            </a:r>
            <a:r>
              <a:rPr lang="nl-NL" altLang="nl-NL" sz="1800" dirty="0">
                <a:latin typeface="Calibri" panose="020F0502020204030204" pitchFamily="34" charset="0"/>
              </a:rPr>
              <a:t>5,00</a:t>
            </a:r>
          </a:p>
          <a:p>
            <a:pPr>
              <a:buFontTx/>
              <a:buNone/>
            </a:pPr>
            <a:r>
              <a:rPr lang="nl-NL" altLang="nl-NL" sz="1800" dirty="0">
                <a:latin typeface="Calibri" panose="020F0502020204030204" pitchFamily="34" charset="0"/>
              </a:rPr>
              <a:t>* RECREANTEN (DAGBILJARTEN)		</a:t>
            </a:r>
            <a:r>
              <a:rPr lang="nl-NL" altLang="nl-NL" sz="1800" dirty="0" smtClean="0">
                <a:latin typeface="Calibri" panose="020F0502020204030204" pitchFamily="34" charset="0"/>
              </a:rPr>
              <a:t>	€ </a:t>
            </a:r>
            <a:r>
              <a:rPr lang="nl-NL" altLang="nl-NL" sz="1800" dirty="0">
                <a:latin typeface="Calibri" panose="020F0502020204030204" pitchFamily="34" charset="0"/>
              </a:rPr>
              <a:t>13,00</a:t>
            </a:r>
          </a:p>
          <a:p>
            <a:pPr>
              <a:buFontTx/>
              <a:buNone/>
            </a:pPr>
            <a:r>
              <a:rPr lang="nl-NL" altLang="nl-NL" sz="1800" dirty="0">
                <a:latin typeface="Calibri" panose="020F0502020204030204" pitchFamily="34" charset="0"/>
              </a:rPr>
              <a:t>* JUNIOREN												</a:t>
            </a:r>
            <a:r>
              <a:rPr lang="nl-NL" altLang="nl-NL" sz="1800" dirty="0" smtClean="0">
                <a:latin typeface="Calibri" panose="020F0502020204030204" pitchFamily="34" charset="0"/>
              </a:rPr>
              <a:t>	€ </a:t>
            </a:r>
            <a:r>
              <a:rPr lang="nl-NL" altLang="nl-NL" sz="1800" dirty="0">
                <a:latin typeface="Calibri" panose="020F0502020204030204" pitchFamily="34" charset="0"/>
              </a:rPr>
              <a:t>18,00</a:t>
            </a:r>
          </a:p>
          <a:p>
            <a:pPr>
              <a:buFontTx/>
              <a:buNone/>
            </a:pPr>
            <a:r>
              <a:rPr lang="nl-NL" altLang="nl-NL" sz="1800" dirty="0">
                <a:latin typeface="Calibri" panose="020F0502020204030204" pitchFamily="34" charset="0"/>
              </a:rPr>
              <a:t>* SENIOREN (AVONDCOMPETITIE)	</a:t>
            </a:r>
            <a:r>
              <a:rPr lang="nl-NL" altLang="nl-NL" sz="1800" dirty="0" smtClean="0">
                <a:latin typeface="Calibri" panose="020F0502020204030204" pitchFamily="34" charset="0"/>
              </a:rPr>
              <a:t>	€ </a:t>
            </a:r>
            <a:r>
              <a:rPr lang="nl-NL" altLang="nl-NL" sz="1800" dirty="0">
                <a:latin typeface="Calibri" panose="020F0502020204030204" pitchFamily="34" charset="0"/>
              </a:rPr>
              <a:t>28,00</a:t>
            </a:r>
          </a:p>
          <a:p>
            <a:pPr>
              <a:buFontTx/>
              <a:buNone/>
            </a:pPr>
            <a:r>
              <a:rPr lang="nl-NL" altLang="nl-NL" sz="1800" dirty="0">
                <a:latin typeface="Calibri" panose="020F0502020204030204" pitchFamily="34" charset="0"/>
              </a:rPr>
              <a:t>* </a:t>
            </a:r>
            <a:r>
              <a:rPr lang="nl-NL" altLang="nl-NL" sz="1800" dirty="0" smtClean="0">
                <a:latin typeface="Calibri" panose="020F0502020204030204" pitchFamily="34" charset="0"/>
              </a:rPr>
              <a:t>DAGBILJARTEN </a:t>
            </a:r>
            <a:r>
              <a:rPr lang="nl-NL" altLang="nl-NL" sz="1800" dirty="0">
                <a:latin typeface="Calibri" panose="020F0502020204030204" pitchFamily="34" charset="0"/>
              </a:rPr>
              <a:t>EN SENIOREN		</a:t>
            </a:r>
            <a:r>
              <a:rPr lang="nl-NL" altLang="nl-NL" sz="1800" dirty="0" smtClean="0">
                <a:latin typeface="Calibri" panose="020F0502020204030204" pitchFamily="34" charset="0"/>
              </a:rPr>
              <a:t>		€ </a:t>
            </a:r>
            <a:r>
              <a:rPr lang="nl-NL" altLang="nl-NL" sz="1800" dirty="0">
                <a:latin typeface="Calibri" panose="020F0502020204030204" pitchFamily="34" charset="0"/>
              </a:rPr>
              <a:t>36,00							(€ 5,00 + € 23,00 + € 8,00)</a:t>
            </a:r>
          </a:p>
          <a:p>
            <a:pPr>
              <a:buFontTx/>
              <a:buNone/>
            </a:pPr>
            <a:endParaRPr lang="nl-NL" altLang="nl-NL" sz="1800" dirty="0">
              <a:latin typeface="Calibri" panose="020F0502020204030204" pitchFamily="34" charset="0"/>
            </a:endParaRPr>
          </a:p>
          <a:p>
            <a:pPr>
              <a:buFontTx/>
              <a:buNone/>
            </a:pPr>
            <a:r>
              <a:rPr lang="nl-NL" altLang="nl-NL" sz="1800" b="1" dirty="0">
                <a:latin typeface="Calibri" panose="020F0502020204030204" pitchFamily="34" charset="0"/>
              </a:rPr>
              <a:t>LET OP!</a:t>
            </a:r>
            <a:r>
              <a:rPr lang="nl-NL" altLang="nl-NL" sz="1800" dirty="0">
                <a:latin typeface="Calibri" panose="020F0502020204030204" pitchFamily="34" charset="0"/>
              </a:rPr>
              <a:t> </a:t>
            </a:r>
          </a:p>
          <a:p>
            <a:pPr>
              <a:buFontTx/>
              <a:buNone/>
            </a:pPr>
            <a:r>
              <a:rPr lang="nl-NL" altLang="nl-NL" sz="1800" dirty="0">
                <a:latin typeface="Calibri" panose="020F0502020204030204" pitchFamily="34" charset="0"/>
              </a:rPr>
              <a:t>VOOR LIDMAATSCHAPPEN BIJ MEERDERE VERENIGINGEN GELDT </a:t>
            </a:r>
            <a:r>
              <a:rPr lang="nl-NL" altLang="nl-NL" sz="1800" dirty="0" smtClean="0">
                <a:latin typeface="Calibri" panose="020F0502020204030204" pitchFamily="34" charset="0"/>
              </a:rPr>
              <a:t>DAT ER </a:t>
            </a:r>
            <a:r>
              <a:rPr lang="nl-NL" altLang="nl-NL" sz="1800" b="1" dirty="0" smtClean="0">
                <a:solidFill>
                  <a:srgbClr val="FF0000"/>
                </a:solidFill>
                <a:latin typeface="Calibri" panose="020F0502020204030204" pitchFamily="34" charset="0"/>
              </a:rPr>
              <a:t>GEEN</a:t>
            </a:r>
            <a:r>
              <a:rPr lang="nl-NL" altLang="nl-NL" sz="1800" dirty="0" smtClean="0">
                <a:latin typeface="Calibri" panose="020F0502020204030204" pitchFamily="34" charset="0"/>
              </a:rPr>
              <a:t> € </a:t>
            </a:r>
            <a:r>
              <a:rPr lang="nl-NL" altLang="nl-NL" sz="1800" dirty="0">
                <a:latin typeface="Calibri" panose="020F0502020204030204" pitchFamily="34" charset="0"/>
              </a:rPr>
              <a:t>5,00 PER VERENIGING EXTRA IN REKENING </a:t>
            </a:r>
            <a:r>
              <a:rPr lang="nl-NL" altLang="nl-NL" sz="1800" dirty="0" smtClean="0">
                <a:latin typeface="Calibri" panose="020F0502020204030204" pitchFamily="34" charset="0"/>
              </a:rPr>
              <a:t>WORDT </a:t>
            </a:r>
            <a:r>
              <a:rPr lang="nl-NL" altLang="nl-NL" sz="1800" dirty="0">
                <a:latin typeface="Calibri" panose="020F0502020204030204" pitchFamily="34" charset="0"/>
              </a:rPr>
              <a:t>GEBRACHT.</a:t>
            </a:r>
            <a:br>
              <a:rPr lang="nl-NL" altLang="nl-NL" sz="1800" dirty="0">
                <a:latin typeface="Calibri" panose="020F0502020204030204" pitchFamily="34" charset="0"/>
              </a:rPr>
            </a:br>
            <a:r>
              <a:rPr lang="nl-NL" altLang="nl-NL" sz="1800" dirty="0">
                <a:latin typeface="Calibri" panose="020F0502020204030204" pitchFamily="34" charset="0"/>
              </a:rPr>
              <a:t>DIT BETEKENT DAT BIJ DE VERENIGING MET HET </a:t>
            </a:r>
            <a:r>
              <a:rPr lang="nl-NL" altLang="nl-NL" sz="1800" b="1" dirty="0">
                <a:solidFill>
                  <a:srgbClr val="FF0000"/>
                </a:solidFill>
                <a:latin typeface="Calibri" panose="020F0502020204030204" pitchFamily="34" charset="0"/>
              </a:rPr>
              <a:t>LAAGSTE</a:t>
            </a:r>
            <a:r>
              <a:rPr lang="nl-NL" altLang="nl-NL" sz="1800" dirty="0">
                <a:latin typeface="Calibri" panose="020F0502020204030204" pitchFamily="34" charset="0"/>
              </a:rPr>
              <a:t> VERENIGINGSNUMMER HET VOLLEDIGE CONTRIBUTIEBEDRAG IN REKENING WORDT </a:t>
            </a:r>
            <a:r>
              <a:rPr lang="nl-NL" altLang="nl-NL" sz="1800" dirty="0" smtClean="0">
                <a:latin typeface="Calibri" panose="020F0502020204030204" pitchFamily="34" charset="0"/>
              </a:rPr>
              <a:t>GEBRACHT.</a:t>
            </a:r>
          </a:p>
          <a:p>
            <a:pPr>
              <a:buFontTx/>
              <a:buNone/>
            </a:pPr>
            <a:r>
              <a:rPr lang="nl-NL" altLang="nl-NL" sz="1800" dirty="0" smtClean="0">
                <a:latin typeface="Calibri" panose="020F0502020204030204" pitchFamily="34" charset="0"/>
              </a:rPr>
              <a:t>BIJ </a:t>
            </a:r>
            <a:r>
              <a:rPr lang="nl-NL" altLang="nl-NL" sz="1800" dirty="0">
                <a:latin typeface="Calibri" panose="020F0502020204030204" pitchFamily="34" charset="0"/>
              </a:rPr>
              <a:t>ALLE ANDERE VERENIGINGEN WORDT € </a:t>
            </a:r>
            <a:r>
              <a:rPr lang="nl-NL" altLang="nl-NL" sz="1800" dirty="0" smtClean="0">
                <a:latin typeface="Calibri" panose="020F0502020204030204" pitchFamily="34" charset="0"/>
              </a:rPr>
              <a:t>0,00 </a:t>
            </a:r>
            <a:r>
              <a:rPr lang="nl-NL" altLang="nl-NL" sz="1800" dirty="0">
                <a:latin typeface="Calibri" panose="020F0502020204030204" pitchFamily="34" charset="0"/>
              </a:rPr>
              <a:t>IN REKENING GEBRACHT.</a:t>
            </a:r>
          </a:p>
          <a:p>
            <a:pPr>
              <a:buFontTx/>
              <a:buNone/>
            </a:pPr>
            <a:r>
              <a:rPr lang="nl-NL" altLang="nl-NL" sz="1800" dirty="0">
                <a:latin typeface="Calibri" panose="020F0502020204030204" pitchFamily="34" charset="0"/>
              </a:rPr>
              <a:t>INDIEN ER GEEN MACHTIGING TOT AUTOMATISCHE INCASSO WORDT AFGEGEVEN WORDEN ER PER FACTUUR € 2,50 ADMINISTRATIEKOSTEN EXTRA IN REKENING GEBRACHT.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DISTRICTSBESTUUR</a:t>
            </a:r>
            <a:endParaRPr lang="nl-NL" altLang="nl-NL" sz="1600" b="1" dirty="0" smtClean="0">
              <a:solidFill>
                <a:schemeClr val="bg1"/>
              </a:solidFill>
              <a:latin typeface="Verdana" panose="020B0604030504040204" pitchFamily="34" charset="0"/>
            </a:endParaRPr>
          </a:p>
        </p:txBody>
      </p:sp>
      <p:grpSp>
        <p:nvGrpSpPr>
          <p:cNvPr id="38915" name="Group 4"/>
          <p:cNvGrpSpPr>
            <a:grpSpLocks/>
          </p:cNvGrpSpPr>
          <p:nvPr/>
        </p:nvGrpSpPr>
        <p:grpSpPr bwMode="auto">
          <a:xfrm>
            <a:off x="250825" y="0"/>
            <a:ext cx="8666163" cy="547688"/>
            <a:chOff x="158" y="0"/>
            <a:chExt cx="5459" cy="345"/>
          </a:xfrm>
        </p:grpSpPr>
        <p:pic>
          <p:nvPicPr>
            <p:cNvPr id="3891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38920"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38921"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38922"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38923"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8916" name="Rectangle 3"/>
          <p:cNvSpPr>
            <a:spLocks noChangeArrowheads="1"/>
          </p:cNvSpPr>
          <p:nvPr/>
        </p:nvSpPr>
        <p:spPr bwMode="auto">
          <a:xfrm>
            <a:off x="250825" y="1052513"/>
            <a:ext cx="8642350" cy="580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 name="Rechthoek 1"/>
          <p:cNvSpPr/>
          <p:nvPr/>
        </p:nvSpPr>
        <p:spPr>
          <a:xfrm>
            <a:off x="26315" y="1052513"/>
            <a:ext cx="9151816" cy="5170646"/>
          </a:xfrm>
          <a:prstGeom prst="rect">
            <a:avLst/>
          </a:prstGeom>
        </p:spPr>
        <p:txBody>
          <a:bodyPr wrap="square">
            <a:spAutoFit/>
          </a:bodyPr>
          <a:lstStyle/>
          <a:p>
            <a:pPr defTabSz="180000">
              <a:spcAft>
                <a:spcPts val="0"/>
              </a:spcAft>
            </a:pPr>
            <a:r>
              <a:rPr lang="nl-NL"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Voorzitter</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spc="-3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Competitie </a:t>
            </a:r>
            <a:r>
              <a:rPr lang="nl-NL" spc="-3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Automatisering / Arbiters / Jeugd &amp; Dames</a:t>
            </a:r>
            <a:endPar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Wim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Schmitz</a:t>
            </a:r>
          </a:p>
          <a:p>
            <a:pPr indent="180340" defTabSz="180000">
              <a:spcAft>
                <a:spcPts val="0"/>
              </a:spcAft>
            </a:pPr>
            <a:endPar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Secretaris									</a:t>
            </a:r>
          </a:p>
          <a:p>
            <a:pPr defTabSz="180000">
              <a:spcAft>
                <a:spcPts val="0"/>
              </a:spcAft>
            </a:pPr>
            <a:r>
              <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Henk Nijman</a:t>
            </a:r>
          </a:p>
          <a:p>
            <a:pPr defTabSz="180000">
              <a:spcAft>
                <a:spcPts val="0"/>
              </a:spcAft>
            </a:pPr>
            <a:r>
              <a:rPr lang="nl-NL" sz="12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nl-NL" sz="1200"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sz="12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Penningmeester</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Ledenadministratie</a:t>
            </a:r>
            <a:endPar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Toon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Stortelder</a:t>
            </a:r>
          </a:p>
          <a:p>
            <a:pPr indent="180340" defTabSz="180000">
              <a:spcAft>
                <a:spcPts val="0"/>
              </a:spcAft>
            </a:pPr>
            <a:r>
              <a:rPr lang="nl-NL"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nl-NL" sz="12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Teamcompetitie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Website</a:t>
            </a: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Jan Roelofsen</a:t>
            </a: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Rolinka </a:t>
            </a:r>
            <a:r>
              <a:rPr lang="nl-NL" dirty="0" err="1"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Lowenthal-Marach</a:t>
            </a:r>
            <a:endPar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endPar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Persoonlijke Kampioenschappen</a:t>
            </a:r>
            <a:endPar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Chris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Jansen							</a:t>
            </a:r>
            <a:endPar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Hans Ratering</a:t>
            </a:r>
          </a:p>
          <a:p>
            <a:pPr indent="180340" defTabSz="180000">
              <a:spcAft>
                <a:spcPts val="0"/>
              </a:spcAft>
            </a:pPr>
            <a:endPar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b="1" dirty="0" err="1"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Dagbiljarten</a:t>
            </a:r>
            <a:endPar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Wim Peters</a:t>
            </a:r>
            <a:endPar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ekstvak 3"/>
          <p:cNvSpPr txBox="1"/>
          <p:nvPr/>
        </p:nvSpPr>
        <p:spPr>
          <a:xfrm>
            <a:off x="4067944" y="4821572"/>
            <a:ext cx="5083872" cy="2031325"/>
          </a:xfrm>
          <a:prstGeom prst="rect">
            <a:avLst/>
          </a:prstGeom>
          <a:solidFill>
            <a:srgbClr val="99FF99"/>
          </a:solidFill>
        </p:spPr>
        <p:txBody>
          <a:bodyPr wrap="square" rtlCol="0">
            <a:spAutoFit/>
          </a:bodyPr>
          <a:lstStyle/>
          <a:p>
            <a:pPr algn="r" defTabSz="180000">
              <a:spcAft>
                <a:spcPts val="0"/>
              </a:spcAft>
            </a:pPr>
            <a:endParaRPr lang="nl-NL" b="1" dirty="0" smtClean="0">
              <a:solidFill>
                <a:srgbClr val="000080"/>
              </a:solidFill>
              <a:latin typeface="Verdana" panose="020B0604030504040204" pitchFamily="34" charset="0"/>
              <a:ea typeface="Times New Roman" panose="02020603050405020304" pitchFamily="18" charset="0"/>
            </a:endParaRPr>
          </a:p>
          <a:p>
            <a:pPr algn="r" defTabSz="180000">
              <a:spcAft>
                <a:spcPts val="0"/>
              </a:spcAft>
            </a:pPr>
            <a:r>
              <a:rPr lang="nl-NL" b="1" dirty="0" smtClean="0">
                <a:solidFill>
                  <a:srgbClr val="000080"/>
                </a:solidFill>
                <a:latin typeface="Verdana" panose="020B0604030504040204" pitchFamily="34" charset="0"/>
                <a:ea typeface="Times New Roman" panose="02020603050405020304" pitchFamily="18" charset="0"/>
              </a:rPr>
              <a:t>Volg </a:t>
            </a:r>
            <a:r>
              <a:rPr lang="nl-NL" b="1" dirty="0">
                <a:solidFill>
                  <a:srgbClr val="000080"/>
                </a:solidFill>
                <a:latin typeface="Verdana" panose="020B0604030504040204" pitchFamily="34" charset="0"/>
                <a:ea typeface="Times New Roman" panose="02020603050405020304" pitchFamily="18" charset="0"/>
              </a:rPr>
              <a:t>ons ook op Facebook:</a:t>
            </a:r>
            <a:endParaRPr lang="nl-NL" dirty="0">
              <a:solidFill>
                <a:srgbClr val="000080"/>
              </a:solidFill>
              <a:ea typeface="Times New Roman" panose="02020603050405020304" pitchFamily="18" charset="0"/>
              <a:cs typeface="Times New Roman" panose="02020603050405020304" pitchFamily="18" charset="0"/>
            </a:endParaRPr>
          </a:p>
          <a:p>
            <a:pPr algn="r" defTabSz="180000">
              <a:spcAft>
                <a:spcPts val="0"/>
              </a:spcAft>
            </a:pPr>
            <a:r>
              <a:rPr lang="nl-NL" b="1" dirty="0" smtClean="0">
                <a:solidFill>
                  <a:srgbClr val="000080"/>
                </a:solidFill>
                <a:latin typeface="Verdana" panose="020B0604030504040204" pitchFamily="34" charset="0"/>
                <a:ea typeface="Times New Roman" panose="02020603050405020304" pitchFamily="18" charset="0"/>
                <a:hlinkClick r:id="rId5"/>
              </a:rPr>
              <a:t>www.facebook.com/knbbdoetinchem</a:t>
            </a:r>
            <a:endParaRPr lang="nl-NL" b="1" dirty="0" smtClean="0">
              <a:solidFill>
                <a:srgbClr val="000080"/>
              </a:solidFill>
              <a:latin typeface="Verdana" panose="020B0604030504040204" pitchFamily="34" charset="0"/>
              <a:ea typeface="Times New Roman" panose="02020603050405020304" pitchFamily="18" charset="0"/>
            </a:endParaRPr>
          </a:p>
          <a:p>
            <a:pPr algn="r" defTabSz="180000">
              <a:spcAft>
                <a:spcPts val="0"/>
              </a:spcAft>
            </a:pPr>
            <a:endParaRPr lang="nl-NL" dirty="0">
              <a:solidFill>
                <a:srgbClr val="000080"/>
              </a:solidFill>
              <a:ea typeface="Times New Roman" panose="02020603050405020304" pitchFamily="18" charset="0"/>
              <a:cs typeface="Times New Roman" panose="02020603050405020304" pitchFamily="18" charset="0"/>
            </a:endParaRPr>
          </a:p>
          <a:p>
            <a:pPr algn="r" defTabSz="180000">
              <a:spcAft>
                <a:spcPts val="0"/>
              </a:spcAft>
            </a:pPr>
            <a:r>
              <a:rPr lang="nl-NL"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Homepage van ons district:</a:t>
            </a:r>
            <a:endParaRPr lang="nl-NL" dirty="0">
              <a:solidFill>
                <a:srgbClr val="000000"/>
              </a:solidFill>
              <a:latin typeface="Tahoma" panose="020B0604030504040204" pitchFamily="34" charset="0"/>
              <a:ea typeface="Times New Roman" panose="02020603050405020304" pitchFamily="18" charset="0"/>
              <a:cs typeface="Times New Roman" panose="02020603050405020304" pitchFamily="18" charset="0"/>
            </a:endParaRPr>
          </a:p>
          <a:p>
            <a:pPr algn="r" defTabSz="180000">
              <a:spcAft>
                <a:spcPts val="0"/>
              </a:spcAft>
            </a:pPr>
            <a:r>
              <a:rPr lang="nl-NL" b="1"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www.knbbdoetinchem.nl</a:t>
            </a:r>
          </a:p>
          <a:p>
            <a:pPr algn="r" defTabSz="180000">
              <a:spcAft>
                <a:spcPts val="0"/>
              </a:spcAft>
            </a:pPr>
            <a:endParaRPr lang="nl-NL" dirty="0"/>
          </a:p>
        </p:txBody>
      </p:sp>
    </p:spTree>
    <p:extLst>
      <p:ext uri="{BB962C8B-B14F-4D97-AF65-F5344CB8AC3E}">
        <p14:creationId xmlns:p14="http://schemas.microsoft.com/office/powerpoint/2010/main" val="1834784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WEDSTRIJDLEIDING TEAMCOMPETITIE</a:t>
            </a:r>
            <a:endParaRPr lang="nl-NL" altLang="nl-NL" sz="1600" b="1" dirty="0" smtClean="0">
              <a:solidFill>
                <a:schemeClr val="bg1"/>
              </a:solidFill>
              <a:latin typeface="Verdana" panose="020B0604030504040204" pitchFamily="34" charset="0"/>
            </a:endParaRPr>
          </a:p>
        </p:txBody>
      </p:sp>
      <p:grpSp>
        <p:nvGrpSpPr>
          <p:cNvPr id="38915" name="Group 4"/>
          <p:cNvGrpSpPr>
            <a:grpSpLocks/>
          </p:cNvGrpSpPr>
          <p:nvPr/>
        </p:nvGrpSpPr>
        <p:grpSpPr bwMode="auto">
          <a:xfrm>
            <a:off x="250825" y="0"/>
            <a:ext cx="8666163" cy="547688"/>
            <a:chOff x="158" y="0"/>
            <a:chExt cx="5459" cy="345"/>
          </a:xfrm>
        </p:grpSpPr>
        <p:pic>
          <p:nvPicPr>
            <p:cNvPr id="3891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38920"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38921"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38922"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38923"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8916"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11" name="Tekstvak 10"/>
          <p:cNvSpPr txBox="1"/>
          <p:nvPr/>
        </p:nvSpPr>
        <p:spPr>
          <a:xfrm>
            <a:off x="250825" y="1125538"/>
            <a:ext cx="8642350" cy="3416320"/>
          </a:xfrm>
          <a:prstGeom prst="rect">
            <a:avLst/>
          </a:prstGeom>
          <a:noFill/>
        </p:spPr>
        <p:txBody>
          <a:bodyPr>
            <a:spAutoFit/>
          </a:bodyPr>
          <a:lstStyle/>
          <a:p>
            <a:pPr defTabSz="180000">
              <a:spcBef>
                <a:spcPct val="20000"/>
              </a:spcBef>
              <a:defRPr/>
            </a:pPr>
            <a:r>
              <a:rPr lang="nl-NL" sz="2000" dirty="0" smtClean="0">
                <a:latin typeface="Calibri" panose="020F0502020204030204" pitchFamily="34" charset="0"/>
              </a:rPr>
              <a:t>-		TEAMCOMPETITIE WEDSTRIJDLEIDING</a:t>
            </a:r>
            <a:r>
              <a:rPr lang="nl-NL" sz="2000" dirty="0">
                <a:latin typeface="Calibri" panose="020F0502020204030204" pitchFamily="34" charset="0"/>
              </a:rPr>
              <a:t>	</a:t>
            </a:r>
            <a:endParaRPr lang="nl-NL" sz="2000" dirty="0" smtClean="0">
              <a:latin typeface="Calibri" panose="020F0502020204030204" pitchFamily="34" charset="0"/>
            </a:endParaRPr>
          </a:p>
          <a:p>
            <a:pPr defTabSz="180000">
              <a:spcBef>
                <a:spcPct val="20000"/>
              </a:spcBef>
              <a:defRPr/>
            </a:pPr>
            <a:r>
              <a:rPr lang="nl-NL" sz="2000" dirty="0" smtClean="0">
                <a:latin typeface="Calibri" panose="020F0502020204030204" pitchFamily="34" charset="0"/>
              </a:rPr>
              <a:t>		E-MAIL:	WEDSTRIJDLEIDING@KNBBDOETINCHEM.NL</a:t>
            </a:r>
            <a:endParaRPr lang="nl-NL" sz="2000" dirty="0">
              <a:latin typeface="Calibri" panose="020F0502020204030204" pitchFamily="34" charset="0"/>
            </a:endParaRPr>
          </a:p>
          <a:p>
            <a:pPr marL="285750" indent="-285750" defTabSz="180000">
              <a:spcBef>
                <a:spcPct val="20000"/>
              </a:spcBef>
              <a:buFontTx/>
              <a:buChar char="-"/>
              <a:defRPr/>
            </a:pPr>
            <a:endParaRPr lang="nl-NL" sz="2000" dirty="0" smtClean="0">
              <a:latin typeface="Calibri" panose="020F0502020204030204" pitchFamily="34" charset="0"/>
            </a:endParaRPr>
          </a:p>
          <a:p>
            <a:pPr defTabSz="180000">
              <a:spcBef>
                <a:spcPct val="20000"/>
              </a:spcBef>
              <a:defRPr/>
            </a:pPr>
            <a:r>
              <a:rPr lang="nl-NL" sz="2000" dirty="0" smtClean="0">
                <a:latin typeface="Calibri" panose="020F0502020204030204" pitchFamily="34" charset="0"/>
              </a:rPr>
              <a:t>		-	JAN </a:t>
            </a:r>
            <a:r>
              <a:rPr lang="nl-NL" sz="2000" dirty="0">
                <a:latin typeface="Calibri" panose="020F0502020204030204" pitchFamily="34" charset="0"/>
              </a:rPr>
              <a:t>ROELOFSEN				</a:t>
            </a:r>
            <a:r>
              <a:rPr lang="nl-NL" sz="2000" dirty="0" smtClean="0">
                <a:latin typeface="Calibri" panose="020F0502020204030204" pitchFamily="34" charset="0"/>
              </a:rPr>
              <a:t>							C1</a:t>
            </a:r>
            <a:r>
              <a:rPr lang="nl-NL" sz="2000" dirty="0">
                <a:latin typeface="Calibri" panose="020F0502020204030204" pitchFamily="34" charset="0"/>
              </a:rPr>
              <a:t>, C2, B1, B2 &amp; </a:t>
            </a:r>
            <a:r>
              <a:rPr lang="nl-NL" sz="2000" dirty="0" smtClean="0">
                <a:latin typeface="Calibri" panose="020F0502020204030204" pitchFamily="34" charset="0"/>
              </a:rPr>
              <a:t>ALGEHEEL</a:t>
            </a:r>
          </a:p>
          <a:p>
            <a:pPr defTabSz="180000">
              <a:spcBef>
                <a:spcPct val="20000"/>
              </a:spcBef>
              <a:defRPr/>
            </a:pPr>
            <a:r>
              <a:rPr lang="nl-NL" sz="2000" dirty="0" smtClean="0">
                <a:latin typeface="Calibri" panose="020F0502020204030204" pitchFamily="34" charset="0"/>
              </a:rPr>
              <a:t>		-	ROLINKA </a:t>
            </a:r>
            <a:r>
              <a:rPr lang="nl-NL" sz="2000" dirty="0" err="1" smtClean="0">
                <a:latin typeface="Calibri" panose="020F0502020204030204" pitchFamily="34" charset="0"/>
              </a:rPr>
              <a:t>LOWENTHAL-MARACH</a:t>
            </a:r>
            <a:r>
              <a:rPr lang="nl-NL" sz="2000" dirty="0">
                <a:latin typeface="Calibri" panose="020F0502020204030204" pitchFamily="34" charset="0"/>
              </a:rPr>
              <a:t>		</a:t>
            </a:r>
            <a:r>
              <a:rPr lang="nl-NL" sz="2000" dirty="0" smtClean="0">
                <a:latin typeface="Calibri" panose="020F0502020204030204" pitchFamily="34" charset="0"/>
              </a:rPr>
              <a:t>C3, C4</a:t>
            </a:r>
          </a:p>
          <a:p>
            <a:pPr defTabSz="180000">
              <a:spcBef>
                <a:spcPct val="20000"/>
              </a:spcBef>
              <a:defRPr/>
            </a:pPr>
            <a:r>
              <a:rPr lang="nl-NL" sz="2000" dirty="0" smtClean="0">
                <a:latin typeface="Calibri" panose="020F0502020204030204" pitchFamily="34" charset="0"/>
              </a:rPr>
              <a:t>		-	BENNIE </a:t>
            </a:r>
            <a:r>
              <a:rPr lang="nl-NL" sz="2000" dirty="0">
                <a:latin typeface="Calibri" panose="020F0502020204030204" pitchFamily="34" charset="0"/>
              </a:rPr>
              <a:t>STEGEMAN		</a:t>
            </a:r>
            <a:r>
              <a:rPr lang="nl-NL" sz="2000" dirty="0" smtClean="0">
                <a:latin typeface="Calibri" panose="020F0502020204030204" pitchFamily="34" charset="0"/>
              </a:rPr>
              <a:t>							A KLASSE</a:t>
            </a:r>
            <a:r>
              <a:rPr lang="nl-NL" sz="1200" dirty="0" smtClean="0">
                <a:latin typeface="Calibri" panose="020F0502020204030204" pitchFamily="34" charset="0"/>
              </a:rPr>
              <a:t/>
            </a:r>
            <a:br>
              <a:rPr lang="nl-NL" sz="1200" dirty="0" smtClean="0">
                <a:latin typeface="Calibri" panose="020F0502020204030204" pitchFamily="34" charset="0"/>
              </a:rPr>
            </a:br>
            <a:r>
              <a:rPr lang="nl-NL" sz="1200" dirty="0" smtClean="0">
                <a:latin typeface="Calibri" panose="020F0502020204030204" pitchFamily="34" charset="0"/>
              </a:rPr>
              <a:t>																							</a:t>
            </a:r>
            <a:r>
              <a:rPr lang="nl-NL" sz="1400" dirty="0" smtClean="0">
                <a:latin typeface="Calibri" panose="020F0502020204030204" pitchFamily="34" charset="0"/>
              </a:rPr>
              <a:t>DOETINCHEM/</a:t>
            </a:r>
            <a:r>
              <a:rPr lang="nl-NL" sz="1400" dirty="0" err="1" smtClean="0">
                <a:latin typeface="Calibri" panose="020F0502020204030204" pitchFamily="34" charset="0"/>
              </a:rPr>
              <a:t>BERKEL&amp;SLINGE</a:t>
            </a:r>
            <a:r>
              <a:rPr lang="nl-NL" sz="1400" dirty="0" smtClean="0">
                <a:latin typeface="Calibri" panose="020F0502020204030204" pitchFamily="34" charset="0"/>
              </a:rPr>
              <a:t>/TWENTE</a:t>
            </a:r>
            <a:br>
              <a:rPr lang="nl-NL" sz="1400" dirty="0" smtClean="0">
                <a:latin typeface="Calibri" panose="020F0502020204030204" pitchFamily="34" charset="0"/>
              </a:rPr>
            </a:br>
            <a:r>
              <a:rPr lang="nl-NL" sz="1400" dirty="0" smtClean="0">
                <a:latin typeface="Calibri" panose="020F0502020204030204" pitchFamily="34" charset="0"/>
              </a:rPr>
              <a:t>																							ORGANISATIE </a:t>
            </a:r>
            <a:r>
              <a:rPr lang="nl-NL" sz="1400" dirty="0" err="1" smtClean="0">
                <a:latin typeface="Calibri" panose="020F0502020204030204" pitchFamily="34" charset="0"/>
              </a:rPr>
              <a:t>BERKEL&amp;SLINGE</a:t>
            </a:r>
            <a:endParaRPr lang="nl-NL" sz="1400" dirty="0">
              <a:latin typeface="Calibri" panose="020F0502020204030204" pitchFamily="34" charset="0"/>
            </a:endParaRPr>
          </a:p>
          <a:p>
            <a:pPr defTabSz="180000">
              <a:spcBef>
                <a:spcPct val="20000"/>
              </a:spcBef>
              <a:defRPr/>
            </a:pPr>
            <a:r>
              <a:rPr lang="nl-NL" sz="2000" dirty="0">
                <a:latin typeface="Calibri" panose="020F0502020204030204" pitchFamily="34" charset="0"/>
              </a:rPr>
              <a:t>	</a:t>
            </a:r>
            <a:r>
              <a:rPr lang="nl-NL" sz="2000" dirty="0" smtClean="0">
                <a:latin typeface="Calibri" panose="020F0502020204030204" pitchFamily="34" charset="0"/>
              </a:rPr>
              <a:t>	-	WIM </a:t>
            </a:r>
            <a:r>
              <a:rPr lang="nl-NL" sz="2000" dirty="0">
                <a:latin typeface="Calibri" panose="020F0502020204030204" pitchFamily="34" charset="0"/>
              </a:rPr>
              <a:t>SCHMITZ					</a:t>
            </a:r>
            <a:r>
              <a:rPr lang="nl-NL" sz="2000" dirty="0" smtClean="0">
                <a:latin typeface="Calibri" panose="020F0502020204030204" pitchFamily="34" charset="0"/>
              </a:rPr>
              <a:t>							INDELING </a:t>
            </a:r>
            <a:r>
              <a:rPr lang="nl-NL" sz="2000" dirty="0">
                <a:latin typeface="Calibri" panose="020F0502020204030204" pitchFamily="34" charset="0"/>
              </a:rPr>
              <a:t>&amp; </a:t>
            </a:r>
            <a:r>
              <a:rPr lang="nl-NL" sz="2000" dirty="0" smtClean="0">
                <a:latin typeface="Calibri" panose="020F0502020204030204" pitchFamily="34" charset="0"/>
              </a:rPr>
              <a:t>ALGEMEEN</a:t>
            </a:r>
          </a:p>
          <a:p>
            <a:pPr marL="285750" indent="-285750" defTabSz="180000">
              <a:spcBef>
                <a:spcPct val="20000"/>
              </a:spcBef>
              <a:buFontTx/>
              <a:buChar char="-"/>
              <a:defRPr/>
            </a:pPr>
            <a:endParaRPr lang="nl-NL" sz="2000" dirty="0" smtClean="0">
              <a:latin typeface="Calibri" panose="020F0502020204030204" pitchFamily="34" charset="0"/>
            </a:endParaRPr>
          </a:p>
        </p:txBody>
      </p:sp>
      <p:pic>
        <p:nvPicPr>
          <p:cNvPr id="12" name="Afbeelding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012160" y="4508495"/>
            <a:ext cx="3131840" cy="234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fbeelding 1"/>
          <p:cNvPicPr>
            <a:picLocks noChangeAspect="1"/>
          </p:cNvPicPr>
          <p:nvPr/>
        </p:nvPicPr>
        <p:blipFill>
          <a:blip r:embed="rId6"/>
          <a:stretch>
            <a:fillRect/>
          </a:stretch>
        </p:blipFill>
        <p:spPr>
          <a:xfrm>
            <a:off x="250825" y="5762424"/>
            <a:ext cx="4829971" cy="108012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WEDSTRIJDLEIDING PK</a:t>
            </a:r>
            <a:endParaRPr lang="nl-NL" altLang="nl-NL" sz="1600" b="1" dirty="0" smtClean="0">
              <a:solidFill>
                <a:schemeClr val="bg1"/>
              </a:solidFill>
              <a:latin typeface="Verdana" panose="020B0604030504040204" pitchFamily="34" charset="0"/>
            </a:endParaRPr>
          </a:p>
        </p:txBody>
      </p:sp>
      <p:grpSp>
        <p:nvGrpSpPr>
          <p:cNvPr id="38915" name="Group 4"/>
          <p:cNvGrpSpPr>
            <a:grpSpLocks/>
          </p:cNvGrpSpPr>
          <p:nvPr/>
        </p:nvGrpSpPr>
        <p:grpSpPr bwMode="auto">
          <a:xfrm>
            <a:off x="250825" y="0"/>
            <a:ext cx="8666163" cy="547688"/>
            <a:chOff x="158" y="0"/>
            <a:chExt cx="5459" cy="345"/>
          </a:xfrm>
        </p:grpSpPr>
        <p:pic>
          <p:nvPicPr>
            <p:cNvPr id="3891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38920"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38921"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38922"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38923"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8916"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11" name="Tekstvak 10"/>
          <p:cNvSpPr txBox="1"/>
          <p:nvPr/>
        </p:nvSpPr>
        <p:spPr>
          <a:xfrm>
            <a:off x="250825" y="1125538"/>
            <a:ext cx="8642350" cy="5016758"/>
          </a:xfrm>
          <a:prstGeom prst="rect">
            <a:avLst/>
          </a:prstGeom>
          <a:noFill/>
        </p:spPr>
        <p:txBody>
          <a:bodyPr>
            <a:spAutoFit/>
          </a:bodyPr>
          <a:lstStyle/>
          <a:p>
            <a:pPr defTabSz="180000">
              <a:spcBef>
                <a:spcPct val="20000"/>
              </a:spcBef>
              <a:defRPr/>
            </a:pPr>
            <a:r>
              <a:rPr lang="nl-NL" sz="2000" dirty="0" smtClean="0">
                <a:latin typeface="Calibri" panose="020F0502020204030204" pitchFamily="34" charset="0"/>
              </a:rPr>
              <a:t>-		PK WEDSTRIJDLEIDING</a:t>
            </a:r>
            <a:r>
              <a:rPr lang="nl-NL" sz="2000" dirty="0">
                <a:latin typeface="Calibri" panose="020F0502020204030204" pitchFamily="34" charset="0"/>
              </a:rPr>
              <a:t>	</a:t>
            </a:r>
            <a:endParaRPr lang="nl-NL" sz="2000" dirty="0" smtClean="0">
              <a:latin typeface="Calibri" panose="020F0502020204030204" pitchFamily="34" charset="0"/>
            </a:endParaRPr>
          </a:p>
          <a:p>
            <a:pPr defTabSz="180000">
              <a:spcBef>
                <a:spcPct val="20000"/>
              </a:spcBef>
              <a:defRPr/>
            </a:pPr>
            <a:r>
              <a:rPr lang="nl-NL" sz="2000" dirty="0" smtClean="0">
                <a:latin typeface="Calibri" panose="020F0502020204030204" pitchFamily="34" charset="0"/>
              </a:rPr>
              <a:t>		E-MAIL:	PK@KNBBDOETINCHEM.NL</a:t>
            </a:r>
          </a:p>
          <a:p>
            <a:pPr defTabSz="180000">
              <a:spcBef>
                <a:spcPct val="20000"/>
              </a:spcBef>
              <a:defRPr/>
            </a:pPr>
            <a:r>
              <a:rPr lang="nl-NL" sz="2000" dirty="0">
                <a:latin typeface="Calibri" panose="020F0502020204030204" pitchFamily="34" charset="0"/>
              </a:rPr>
              <a:t>	</a:t>
            </a:r>
            <a:r>
              <a:rPr lang="nl-NL" sz="2000" dirty="0" smtClean="0">
                <a:latin typeface="Calibri" panose="020F0502020204030204" pitchFamily="34" charset="0"/>
              </a:rPr>
              <a:t>						PKOPGAVE@KNBBDOETINCHEM.NL</a:t>
            </a:r>
            <a:endParaRPr lang="nl-NL" sz="2000" dirty="0">
              <a:latin typeface="Calibri" panose="020F0502020204030204" pitchFamily="34" charset="0"/>
            </a:endParaRPr>
          </a:p>
          <a:p>
            <a:pPr marL="285750" indent="-285750" defTabSz="180000">
              <a:spcBef>
                <a:spcPct val="20000"/>
              </a:spcBef>
              <a:buFontTx/>
              <a:buChar char="-"/>
              <a:defRPr/>
            </a:pPr>
            <a:endParaRPr lang="nl-NL" sz="2000" dirty="0" smtClean="0">
              <a:latin typeface="Calibri" panose="020F0502020204030204" pitchFamily="34" charset="0"/>
            </a:endParaRPr>
          </a:p>
          <a:p>
            <a:pPr defTabSz="180000">
              <a:spcBef>
                <a:spcPct val="20000"/>
              </a:spcBef>
              <a:defRPr/>
            </a:pPr>
            <a:r>
              <a:rPr lang="nl-NL" sz="2000" dirty="0" smtClean="0">
                <a:latin typeface="Calibri" panose="020F0502020204030204" pitchFamily="34" charset="0"/>
              </a:rPr>
              <a:t>		-	CHRIS JANSEN												PK-LEIDER</a:t>
            </a:r>
          </a:p>
          <a:p>
            <a:pPr defTabSz="180000">
              <a:spcBef>
                <a:spcPct val="20000"/>
              </a:spcBef>
              <a:defRPr/>
            </a:pPr>
            <a:r>
              <a:rPr lang="nl-NL" sz="2000" dirty="0">
                <a:latin typeface="Calibri" panose="020F0502020204030204" pitchFamily="34" charset="0"/>
              </a:rPr>
              <a:t>	</a:t>
            </a:r>
            <a:r>
              <a:rPr lang="nl-NL" sz="2000" dirty="0" smtClean="0">
                <a:latin typeface="Calibri" panose="020F0502020204030204" pitchFamily="34" charset="0"/>
              </a:rPr>
              <a:t>	-	HANS RATERING											PK</a:t>
            </a:r>
          </a:p>
          <a:p>
            <a:pPr defTabSz="180000">
              <a:spcBef>
                <a:spcPct val="20000"/>
              </a:spcBef>
              <a:defRPr/>
            </a:pPr>
            <a:r>
              <a:rPr lang="nl-NL" sz="2000" dirty="0">
                <a:latin typeface="Calibri" panose="020F0502020204030204" pitchFamily="34" charset="0"/>
              </a:rPr>
              <a:t>	</a:t>
            </a:r>
            <a:r>
              <a:rPr lang="nl-NL" sz="2000" dirty="0" smtClean="0">
                <a:latin typeface="Calibri" panose="020F0502020204030204" pitchFamily="34" charset="0"/>
              </a:rPr>
              <a:t>	</a:t>
            </a:r>
          </a:p>
          <a:p>
            <a:pPr defTabSz="180000">
              <a:spcBef>
                <a:spcPct val="20000"/>
              </a:spcBef>
              <a:defRPr/>
            </a:pPr>
            <a:r>
              <a:rPr lang="nl-NL" sz="2000" dirty="0" smtClean="0">
                <a:latin typeface="Calibri" panose="020F0502020204030204" pitchFamily="34" charset="0"/>
              </a:rPr>
              <a:t>	</a:t>
            </a:r>
            <a:r>
              <a:rPr lang="nl-NL" sz="2000" dirty="0">
                <a:latin typeface="Calibri" panose="020F0502020204030204" pitchFamily="34" charset="0"/>
              </a:rPr>
              <a:t>	</a:t>
            </a:r>
            <a:r>
              <a:rPr lang="nl-NL" sz="2000" dirty="0" smtClean="0">
                <a:latin typeface="Calibri" panose="020F0502020204030204" pitchFamily="34" charset="0"/>
              </a:rPr>
              <a:t>	</a:t>
            </a:r>
          </a:p>
          <a:p>
            <a:pPr defTabSz="180000">
              <a:spcBef>
                <a:spcPct val="20000"/>
              </a:spcBef>
              <a:defRPr/>
            </a:pPr>
            <a:r>
              <a:rPr lang="nl-NL" sz="2000" dirty="0">
                <a:latin typeface="Calibri" panose="020F0502020204030204" pitchFamily="34" charset="0"/>
              </a:rPr>
              <a:t>	</a:t>
            </a:r>
            <a:r>
              <a:rPr lang="nl-NL" sz="2000" dirty="0" smtClean="0">
                <a:latin typeface="Calibri" panose="020F0502020204030204" pitchFamily="34" charset="0"/>
              </a:rPr>
              <a:t>		-	RENE LEIJZER													ARBITER COÖRDINATOR</a:t>
            </a:r>
          </a:p>
          <a:p>
            <a:pPr defTabSz="180000">
              <a:spcBef>
                <a:spcPct val="20000"/>
              </a:spcBef>
              <a:defRPr/>
            </a:pPr>
            <a:r>
              <a:rPr lang="nl-NL" sz="2000" dirty="0" smtClean="0">
                <a:latin typeface="Calibri" panose="020F0502020204030204" pitchFamily="34" charset="0"/>
              </a:rPr>
              <a:t>		</a:t>
            </a:r>
            <a:endParaRPr lang="nl-NL" sz="2000" dirty="0">
              <a:latin typeface="Calibri" panose="020F0502020204030204" pitchFamily="34" charset="0"/>
            </a:endParaRPr>
          </a:p>
          <a:p>
            <a:pPr defTabSz="180000">
              <a:spcBef>
                <a:spcPct val="20000"/>
              </a:spcBef>
              <a:defRPr/>
            </a:pPr>
            <a:r>
              <a:rPr lang="nl-NL" sz="2000" dirty="0">
                <a:latin typeface="Calibri" panose="020F0502020204030204" pitchFamily="34" charset="0"/>
              </a:rPr>
              <a:t>	</a:t>
            </a:r>
            <a:r>
              <a:rPr lang="nl-NL" sz="2000" dirty="0" smtClean="0">
                <a:latin typeface="Calibri" panose="020F0502020204030204" pitchFamily="34" charset="0"/>
              </a:rPr>
              <a:t>		</a:t>
            </a:r>
            <a:r>
              <a:rPr lang="nl-NL" sz="1400" dirty="0" smtClean="0">
                <a:latin typeface="Calibri" panose="020F0502020204030204" pitchFamily="34" charset="0"/>
              </a:rPr>
              <a:t>-	JAN ROELOFSEN	(ONDERSTEUNEND &amp; AUTOMATISERING)</a:t>
            </a:r>
          </a:p>
          <a:p>
            <a:pPr defTabSz="180000">
              <a:spcBef>
                <a:spcPct val="20000"/>
              </a:spcBef>
              <a:defRPr/>
            </a:pPr>
            <a:r>
              <a:rPr lang="nl-NL" sz="1400" dirty="0" smtClean="0">
                <a:latin typeface="Calibri" panose="020F0502020204030204" pitchFamily="34" charset="0"/>
              </a:rPr>
              <a:t>			-</a:t>
            </a:r>
            <a:r>
              <a:rPr lang="nl-NL" sz="1400" dirty="0">
                <a:latin typeface="Calibri" panose="020F0502020204030204" pitchFamily="34" charset="0"/>
              </a:rPr>
              <a:t>	WIM SCHMITZ		(ONDERSTEUNEND &amp; ALGEMEEN)</a:t>
            </a:r>
          </a:p>
          <a:p>
            <a:pPr defTabSz="180000">
              <a:spcBef>
                <a:spcPct val="20000"/>
              </a:spcBef>
              <a:defRPr/>
            </a:pPr>
            <a:endParaRPr lang="nl-NL" sz="1600" dirty="0" smtClean="0">
              <a:latin typeface="Calibri" panose="020F0502020204030204" pitchFamily="34" charset="0"/>
            </a:endParaRPr>
          </a:p>
          <a:p>
            <a:pPr marL="285750" indent="-285750" defTabSz="180000">
              <a:spcBef>
                <a:spcPct val="20000"/>
              </a:spcBef>
              <a:buFontTx/>
              <a:buChar char="-"/>
              <a:defRPr/>
            </a:pPr>
            <a:endParaRPr lang="nl-NL" sz="2000" dirty="0" smtClean="0">
              <a:latin typeface="Calibri" panose="020F0502020204030204" pitchFamily="34" charset="0"/>
            </a:endParaRPr>
          </a:p>
        </p:txBody>
      </p:sp>
      <p:pic>
        <p:nvPicPr>
          <p:cNvPr id="3" name="Afbeelding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55307" y="4869161"/>
            <a:ext cx="2988694" cy="1988840"/>
          </a:xfrm>
          <a:prstGeom prst="rect">
            <a:avLst/>
          </a:prstGeom>
        </p:spPr>
      </p:pic>
    </p:spTree>
    <p:extLst>
      <p:ext uri="{BB962C8B-B14F-4D97-AF65-F5344CB8AC3E}">
        <p14:creationId xmlns:p14="http://schemas.microsoft.com/office/powerpoint/2010/main" val="3111831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DAGCOMPETITIE</a:t>
            </a:r>
            <a:endParaRPr lang="nl-NL" altLang="nl-NL" sz="1600" b="1" dirty="0" smtClean="0">
              <a:solidFill>
                <a:schemeClr val="bg1"/>
              </a:solidFill>
              <a:latin typeface="Verdana" panose="020B0604030504040204" pitchFamily="34" charset="0"/>
            </a:endParaRPr>
          </a:p>
        </p:txBody>
      </p:sp>
      <p:grpSp>
        <p:nvGrpSpPr>
          <p:cNvPr id="38915" name="Group 4"/>
          <p:cNvGrpSpPr>
            <a:grpSpLocks/>
          </p:cNvGrpSpPr>
          <p:nvPr/>
        </p:nvGrpSpPr>
        <p:grpSpPr bwMode="auto">
          <a:xfrm>
            <a:off x="250825" y="0"/>
            <a:ext cx="8666163" cy="547688"/>
            <a:chOff x="158" y="0"/>
            <a:chExt cx="5459" cy="345"/>
          </a:xfrm>
        </p:grpSpPr>
        <p:pic>
          <p:nvPicPr>
            <p:cNvPr id="3891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38920"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38921"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38922"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38923"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8916"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 name="Rechthoek 1"/>
          <p:cNvSpPr/>
          <p:nvPr/>
        </p:nvSpPr>
        <p:spPr>
          <a:xfrm>
            <a:off x="0" y="1131888"/>
            <a:ext cx="9144000" cy="5416868"/>
          </a:xfrm>
          <a:prstGeom prst="rect">
            <a:avLst/>
          </a:prstGeom>
        </p:spPr>
        <p:txBody>
          <a:bodyPr wrap="square">
            <a:spAutoFit/>
          </a:bodyPr>
          <a:lstStyle/>
          <a:p>
            <a:pPr algn="ctr" defTabSz="180000">
              <a:spcAft>
                <a:spcPts val="0"/>
              </a:spcAft>
            </a:pPr>
            <a:r>
              <a:rPr lang="nl-NL"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BESTUUR RBC; </a:t>
            </a:r>
            <a:r>
              <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DAGCOMPETITIE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recreanten@knbbdoetinchem.nl</a:t>
            </a:r>
            <a:endPar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nl-NL" sz="10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Voorzitter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Ben </a:t>
            </a:r>
            <a:r>
              <a:rPr lang="nl-NL"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Straatsma</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0316-843808</a:t>
            </a: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Marxstraat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9</a:t>
            </a: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6941CK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Didam						benstraatsma@hotmail.com</a:t>
            </a:r>
          </a:p>
          <a:p>
            <a:pPr defTabSz="180000">
              <a:spcAft>
                <a:spcPts val="0"/>
              </a:spcAft>
            </a:pPr>
            <a:r>
              <a:rPr lang="nl-NL"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p>
          <a:p>
            <a:pPr defTabSz="180000">
              <a:spcAft>
                <a:spcPts val="0"/>
              </a:spcAft>
            </a:pPr>
            <a:r>
              <a:rPr lang="nl-NL"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Secretaris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Henny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ter Horst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0315-641095</a:t>
            </a:r>
            <a:endPar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dirty="0" err="1"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Wiekenseweg</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26</a:t>
            </a: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7081HV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Gendringen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horst.ter.h@hetnet.nl</a:t>
            </a:r>
            <a:endPar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p>
          <a:p>
            <a:pPr defTabSz="180000">
              <a:spcAft>
                <a:spcPts val="0"/>
              </a:spcAft>
            </a:pPr>
            <a:r>
              <a:rPr lang="nl-NL"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Penningmeester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Wim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Peters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0316-529960</a:t>
            </a:r>
            <a:endPar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dirty="0" err="1"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Elsweide</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47			</a:t>
            </a: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6903AB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Zevenaar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whpeters@planet.nl</a:t>
            </a:r>
            <a:endPar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p>
          <a:p>
            <a:pPr defTabSz="180000">
              <a:spcAft>
                <a:spcPts val="0"/>
              </a:spcAft>
            </a:pPr>
            <a:r>
              <a:rPr lang="nl-NL"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Wedstrijdleider </a:t>
            </a:r>
            <a:r>
              <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PK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Theo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Rutjes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0316-227056</a:t>
            </a:r>
            <a:endPar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Goudsbloemstraat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54</a:t>
            </a:r>
          </a:p>
          <a:p>
            <a:pPr indent="180340" defTabSz="180000">
              <a:spcAft>
                <a:spcPts val="0"/>
              </a:spcAft>
            </a:pPr>
            <a:r>
              <a:rPr lang="en-GB"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6942XD  </a:t>
            </a:r>
            <a:r>
              <a:rPr lang="en-GB"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Didam</a:t>
            </a: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GB"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t.rutjes2@upcmail.nl</a:t>
            </a:r>
            <a:endPar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en-GB"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nl-NL"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Wedstrijdleider </a:t>
            </a:r>
            <a:r>
              <a:rPr lang="nl-NL"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Competitie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Wim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van Uhm						0314-381244</a:t>
            </a: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Valkenbos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8</a:t>
            </a:r>
          </a:p>
          <a:p>
            <a:pPr indent="180340" defTabSz="180000">
              <a:spcAft>
                <a:spcPts val="0"/>
              </a:spcAft>
            </a:pP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6997AS </a:t>
            </a:r>
            <a:r>
              <a:rPr lang="nl-NL"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Hoog Keppel			</a:t>
            </a:r>
            <a:r>
              <a:rPr lang="nl-NL"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w.vanuhm@planet.nl</a:t>
            </a:r>
            <a:endParaRPr lang="nl-NL" dirty="0">
              <a:solidFill>
                <a:srgbClr val="000000"/>
              </a:solidFill>
              <a:latin typeface="Tahom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015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COMMISSIE VAN BEROEP</a:t>
            </a:r>
            <a:endParaRPr lang="nl-NL" altLang="nl-NL" sz="1600" b="1" dirty="0" smtClean="0">
              <a:solidFill>
                <a:schemeClr val="bg1"/>
              </a:solidFill>
              <a:latin typeface="Verdana" panose="020B0604030504040204" pitchFamily="34" charset="0"/>
            </a:endParaRPr>
          </a:p>
        </p:txBody>
      </p:sp>
      <p:grpSp>
        <p:nvGrpSpPr>
          <p:cNvPr id="38915" name="Group 4"/>
          <p:cNvGrpSpPr>
            <a:grpSpLocks/>
          </p:cNvGrpSpPr>
          <p:nvPr/>
        </p:nvGrpSpPr>
        <p:grpSpPr bwMode="auto">
          <a:xfrm>
            <a:off x="250825" y="0"/>
            <a:ext cx="8666163" cy="547688"/>
            <a:chOff x="158" y="0"/>
            <a:chExt cx="5459" cy="345"/>
          </a:xfrm>
        </p:grpSpPr>
        <p:pic>
          <p:nvPicPr>
            <p:cNvPr id="3891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38920"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38921"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38922"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38923"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8916"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 name="Rechthoek 1"/>
          <p:cNvSpPr/>
          <p:nvPr/>
        </p:nvSpPr>
        <p:spPr>
          <a:xfrm>
            <a:off x="-1742" y="1196975"/>
            <a:ext cx="9144000" cy="4093428"/>
          </a:xfrm>
          <a:prstGeom prst="rect">
            <a:avLst/>
          </a:prstGeom>
        </p:spPr>
        <p:txBody>
          <a:bodyPr wrap="square">
            <a:spAutoFit/>
          </a:bodyPr>
          <a:lstStyle/>
          <a:p>
            <a:pPr algn="ctr" defTabSz="180000">
              <a:spcAft>
                <a:spcPts val="0"/>
              </a:spcAft>
            </a:pPr>
            <a:r>
              <a:rPr lang="nl-NL" sz="2000" b="1" cap="all" dirty="0">
                <a:latin typeface="Calibri" panose="020F0502020204030204" pitchFamily="34" charset="0"/>
                <a:ea typeface="Times New Roman" panose="02020603050405020304" pitchFamily="18" charset="0"/>
                <a:cs typeface="Times New Roman" panose="02020603050405020304" pitchFamily="18" charset="0"/>
              </a:rPr>
              <a:t>COMMISSIE VAN </a:t>
            </a:r>
            <a:r>
              <a:rPr lang="nl-NL" sz="2000" b="1" cap="all" dirty="0" smtClean="0">
                <a:latin typeface="Calibri" panose="020F0502020204030204" pitchFamily="34" charset="0"/>
                <a:ea typeface="Times New Roman" panose="02020603050405020304" pitchFamily="18" charset="0"/>
                <a:cs typeface="Times New Roman" panose="02020603050405020304" pitchFamily="18" charset="0"/>
              </a:rPr>
              <a:t>BEROEP				</a:t>
            </a:r>
            <a:r>
              <a:rPr lang="nl-NL" sz="2000" dirty="0" smtClean="0">
                <a:latin typeface="Calibri" panose="020F0502020204030204" pitchFamily="34" charset="0"/>
                <a:ea typeface="Times New Roman" panose="02020603050405020304" pitchFamily="18" charset="0"/>
                <a:cs typeface="Times New Roman" panose="02020603050405020304" pitchFamily="18" charset="0"/>
              </a:rPr>
              <a:t>cvb@knbbdoetinchem.nl</a:t>
            </a:r>
            <a:endParaRPr lang="nl-NL" sz="2000" dirty="0">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sz="2000" dirty="0">
                <a:latin typeface="Calibri" panose="020F0502020204030204" pitchFamily="34" charset="0"/>
                <a:ea typeface="Times New Roman" panose="02020603050405020304" pitchFamily="18" charset="0"/>
                <a:cs typeface="Times New Roman" panose="02020603050405020304" pitchFamily="18" charset="0"/>
              </a:rPr>
              <a:t> </a:t>
            </a:r>
          </a:p>
          <a:p>
            <a:pPr indent="180340" defTabSz="180000">
              <a:spcAft>
                <a:spcPts val="0"/>
              </a:spcAft>
            </a:pPr>
            <a:r>
              <a:rPr lang="nl-NL" sz="2000" dirty="0">
                <a:latin typeface="Calibri" panose="020F0502020204030204" pitchFamily="34" charset="0"/>
                <a:ea typeface="Times New Roman" panose="02020603050405020304" pitchFamily="18" charset="0"/>
                <a:cs typeface="Times New Roman" panose="02020603050405020304" pitchFamily="18" charset="0"/>
              </a:rPr>
              <a:t>Henk Rutten							</a:t>
            </a:r>
            <a:r>
              <a:rPr lang="nl-NL" sz="2000" dirty="0" smtClean="0">
                <a:latin typeface="Calibri" panose="020F0502020204030204" pitchFamily="34" charset="0"/>
                <a:ea typeface="Times New Roman" panose="02020603050405020304" pitchFamily="18" charset="0"/>
                <a:cs typeface="Times New Roman" panose="02020603050405020304" pitchFamily="18" charset="0"/>
              </a:rPr>
              <a:t>		06-40178398</a:t>
            </a:r>
            <a:endParaRPr lang="nl-NL" sz="2000" dirty="0">
              <a:latin typeface="Calibri" panose="020F0502020204030204" pitchFamily="34" charset="0"/>
              <a:ea typeface="Times New Roman" panose="02020603050405020304" pitchFamily="18" charset="0"/>
              <a:cs typeface="Times New Roman" panose="02020603050405020304" pitchFamily="18" charset="0"/>
            </a:endParaRPr>
          </a:p>
          <a:p>
            <a:pPr indent="180340" defTabSz="180000">
              <a:spcAft>
                <a:spcPts val="0"/>
              </a:spcAft>
            </a:pPr>
            <a:r>
              <a:rPr lang="nl-NL" sz="2000" dirty="0">
                <a:latin typeface="Calibri" panose="020F0502020204030204" pitchFamily="34" charset="0"/>
                <a:ea typeface="Times New Roman" panose="02020603050405020304" pitchFamily="18" charset="0"/>
                <a:cs typeface="Times New Roman" panose="02020603050405020304" pitchFamily="18" charset="0"/>
              </a:rPr>
              <a:t>Hofstraat 13</a:t>
            </a:r>
          </a:p>
          <a:p>
            <a:pPr indent="180340" defTabSz="180000">
              <a:spcAft>
                <a:spcPts val="0"/>
              </a:spcAft>
            </a:pPr>
            <a:r>
              <a:rPr lang="nl-NL" sz="2000" dirty="0">
                <a:latin typeface="Calibri" panose="020F0502020204030204" pitchFamily="34" charset="0"/>
                <a:ea typeface="Times New Roman" panose="02020603050405020304" pitchFamily="18" charset="0"/>
                <a:cs typeface="Times New Roman" panose="02020603050405020304" pitchFamily="18" charset="0"/>
              </a:rPr>
              <a:t>7061 AD Terborg</a:t>
            </a:r>
          </a:p>
          <a:p>
            <a:pPr indent="180340" defTabSz="180000">
              <a:spcAft>
                <a:spcPts val="0"/>
              </a:spcAft>
            </a:pPr>
            <a:r>
              <a:rPr lang="nl-NL" sz="2000" dirty="0">
                <a:latin typeface="Calibri" panose="020F0502020204030204" pitchFamily="34" charset="0"/>
                <a:ea typeface="Times New Roman" panose="02020603050405020304" pitchFamily="18" charset="0"/>
                <a:cs typeface="Times New Roman" panose="02020603050405020304" pitchFamily="18" charset="0"/>
              </a:rPr>
              <a:t>  </a:t>
            </a:r>
          </a:p>
          <a:p>
            <a:pPr defTabSz="180000"/>
            <a:r>
              <a:rPr lang="nl-NL" sz="2000" dirty="0">
                <a:latin typeface="Calibri" panose="020F0502020204030204" pitchFamily="34" charset="0"/>
                <a:ea typeface="Times New Roman" panose="02020603050405020304" pitchFamily="18" charset="0"/>
                <a:cs typeface="Times New Roman" panose="02020603050405020304" pitchFamily="18" charset="0"/>
              </a:rPr>
              <a:t> </a:t>
            </a:r>
            <a:r>
              <a:rPr lang="nl-NL" sz="2000" dirty="0">
                <a:latin typeface="Calibri" panose="020F0502020204030204" pitchFamily="34" charset="0"/>
              </a:rPr>
              <a:t>	Bertus Dijkstra				</a:t>
            </a:r>
            <a:r>
              <a:rPr lang="nl-NL" sz="2000" dirty="0" smtClean="0">
                <a:latin typeface="Calibri" panose="020F0502020204030204" pitchFamily="34" charset="0"/>
              </a:rPr>
              <a:t>				0316-340074</a:t>
            </a:r>
            <a:endParaRPr lang="nl-NL" sz="2000" dirty="0">
              <a:latin typeface="Calibri" panose="020F0502020204030204" pitchFamily="34" charset="0"/>
            </a:endParaRPr>
          </a:p>
          <a:p>
            <a:pPr defTabSz="180000"/>
            <a:r>
              <a:rPr lang="nl-NL" sz="2000" dirty="0">
                <a:latin typeface="Calibri" panose="020F0502020204030204" pitchFamily="34" charset="0"/>
              </a:rPr>
              <a:t>	van Nispenstraat 33		</a:t>
            </a:r>
            <a:r>
              <a:rPr lang="nl-NL" sz="2000" dirty="0" smtClean="0">
                <a:latin typeface="Calibri" panose="020F0502020204030204" pitchFamily="34" charset="0"/>
              </a:rPr>
              <a:t>			06-21520851</a:t>
            </a:r>
            <a:endParaRPr lang="nl-NL" sz="2000" dirty="0">
              <a:latin typeface="Calibri" panose="020F0502020204030204" pitchFamily="34" charset="0"/>
            </a:endParaRPr>
          </a:p>
          <a:p>
            <a:pPr defTabSz="180000"/>
            <a:r>
              <a:rPr lang="nl-NL" sz="2000" dirty="0">
                <a:latin typeface="Calibri" panose="020F0502020204030204" pitchFamily="34" charset="0"/>
              </a:rPr>
              <a:t>	6901 BR  Zevenaar		</a:t>
            </a:r>
            <a:endParaRPr lang="nl-NL" sz="2000" dirty="0" smtClean="0">
              <a:latin typeface="Calibri" panose="020F0502020204030204" pitchFamily="34" charset="0"/>
            </a:endParaRPr>
          </a:p>
          <a:p>
            <a:pPr defTabSz="180000"/>
            <a:endParaRPr lang="nl-NL" sz="2000" dirty="0">
              <a:latin typeface="Calibri" panose="020F0502020204030204" pitchFamily="34" charset="0"/>
            </a:endParaRPr>
          </a:p>
          <a:p>
            <a:pPr indent="180340" defTabSz="180000">
              <a:spcAft>
                <a:spcPts val="0"/>
              </a:spcAft>
            </a:pPr>
            <a:r>
              <a:rPr lang="nl-NL" sz="2000" dirty="0">
                <a:latin typeface="Calibri" panose="020F0502020204030204" pitchFamily="34" charset="0"/>
                <a:ea typeface="Times New Roman" panose="02020603050405020304" pitchFamily="18" charset="0"/>
                <a:cs typeface="Times New Roman" panose="02020603050405020304" pitchFamily="18" charset="0"/>
              </a:rPr>
              <a:t>Hans Veenhuis								06-46340077</a:t>
            </a:r>
          </a:p>
          <a:p>
            <a:pPr indent="180340" defTabSz="180000">
              <a:spcAft>
                <a:spcPts val="0"/>
              </a:spcAft>
            </a:pPr>
            <a:r>
              <a:rPr lang="nl-NL" sz="2000" dirty="0">
                <a:latin typeface="Calibri" panose="020F0502020204030204" pitchFamily="34" charset="0"/>
                <a:ea typeface="Times New Roman" panose="02020603050405020304" pitchFamily="18" charset="0"/>
                <a:cs typeface="Times New Roman" panose="02020603050405020304" pitchFamily="18" charset="0"/>
              </a:rPr>
              <a:t>Borneostraat 20</a:t>
            </a:r>
          </a:p>
          <a:p>
            <a:pPr indent="180340" defTabSz="180000">
              <a:spcAft>
                <a:spcPts val="0"/>
              </a:spcAft>
            </a:pPr>
            <a:r>
              <a:rPr lang="nl-NL" sz="2000" dirty="0">
                <a:latin typeface="Calibri" panose="020F0502020204030204" pitchFamily="34" charset="0"/>
                <a:ea typeface="Times New Roman" panose="02020603050405020304" pitchFamily="18" charset="0"/>
                <a:cs typeface="Times New Roman" panose="02020603050405020304" pitchFamily="18" charset="0"/>
              </a:rPr>
              <a:t>7009 ET Doetinchem </a:t>
            </a:r>
            <a:r>
              <a:rPr lang="nl-NL" sz="2000" dirty="0">
                <a:latin typeface="Calibri" panose="020F0502020204030204" pitchFamily="34" charset="0"/>
              </a:rPr>
              <a:t>	</a:t>
            </a:r>
            <a:r>
              <a:rPr lang="nl-NL" sz="2000" dirty="0">
                <a:latin typeface="Calibri" panose="020F0502020204030204" pitchFamily="34" charset="0"/>
                <a:ea typeface="Times New Roman" panose="02020603050405020304" pitchFamily="18" charset="0"/>
                <a:cs typeface="Times New Roman" panose="02020603050405020304" pitchFamily="18" charset="0"/>
              </a:rPr>
              <a:t> </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Afbeelding 2"/>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48085" y="2989415"/>
            <a:ext cx="5006323" cy="3392563"/>
          </a:xfrm>
          <a:prstGeom prst="rect">
            <a:avLst/>
          </a:prstGeom>
        </p:spPr>
      </p:pic>
    </p:spTree>
    <p:extLst>
      <p:ext uri="{BB962C8B-B14F-4D97-AF65-F5344CB8AC3E}">
        <p14:creationId xmlns:p14="http://schemas.microsoft.com/office/powerpoint/2010/main" val="2498030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400" b="1" dirty="0" err="1" smtClean="0">
                <a:solidFill>
                  <a:schemeClr val="bg1"/>
                </a:solidFill>
                <a:latin typeface="Verdana" panose="020B0604030504040204" pitchFamily="34" charset="0"/>
              </a:rPr>
              <a:t>RESULTATEN</a:t>
            </a:r>
            <a:r>
              <a:rPr lang="en-US" altLang="nl-NL" sz="2400" b="1" dirty="0" smtClean="0">
                <a:solidFill>
                  <a:schemeClr val="bg1"/>
                </a:solidFill>
                <a:latin typeface="Verdana" panose="020B0604030504040204" pitchFamily="34" charset="0"/>
              </a:rPr>
              <a:t> </a:t>
            </a:r>
            <a:r>
              <a:rPr lang="en-US" altLang="nl-NL" sz="2400" b="1" dirty="0" err="1" smtClean="0">
                <a:solidFill>
                  <a:schemeClr val="bg1"/>
                </a:solidFill>
                <a:latin typeface="Verdana" panose="020B0604030504040204" pitchFamily="34" charset="0"/>
              </a:rPr>
              <a:t>TEAMCOMPETITIE</a:t>
            </a:r>
            <a:r>
              <a:rPr lang="en-US" altLang="nl-NL" sz="2400" b="1" dirty="0" smtClean="0">
                <a:solidFill>
                  <a:schemeClr val="bg1"/>
                </a:solidFill>
                <a:latin typeface="Verdana" panose="020B0604030504040204" pitchFamily="34" charset="0"/>
              </a:rPr>
              <a:t> 2018-2019</a:t>
            </a:r>
            <a:endParaRPr lang="nl-NL" altLang="nl-NL" sz="2400" b="1" dirty="0" smtClean="0">
              <a:solidFill>
                <a:schemeClr val="bg1"/>
              </a:solidFill>
              <a:latin typeface="Verdana" panose="020B0604030504040204" pitchFamily="34" charset="0"/>
            </a:endParaRPr>
          </a:p>
        </p:txBody>
      </p:sp>
      <p:grpSp>
        <p:nvGrpSpPr>
          <p:cNvPr id="33795" name="Group 4"/>
          <p:cNvGrpSpPr>
            <a:grpSpLocks/>
          </p:cNvGrpSpPr>
          <p:nvPr/>
        </p:nvGrpSpPr>
        <p:grpSpPr bwMode="auto">
          <a:xfrm>
            <a:off x="250825" y="0"/>
            <a:ext cx="8666163" cy="547688"/>
            <a:chOff x="158" y="0"/>
            <a:chExt cx="5459" cy="345"/>
          </a:xfrm>
        </p:grpSpPr>
        <p:pic>
          <p:nvPicPr>
            <p:cNvPr id="3379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33800"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33801"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33802"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33803"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796"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3797" name="Tekstvak 10"/>
          <p:cNvSpPr txBox="1">
            <a:spLocks noChangeArrowheads="1"/>
          </p:cNvSpPr>
          <p:nvPr/>
        </p:nvSpPr>
        <p:spPr bwMode="auto">
          <a:xfrm>
            <a:off x="250825" y="1052513"/>
            <a:ext cx="86352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793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7938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7938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2400" b="1" dirty="0">
              <a:solidFill>
                <a:srgbClr val="FF0000"/>
              </a:solidFill>
              <a:latin typeface="Calibri" panose="020F0502020204030204" pitchFamily="34" charset="0"/>
            </a:endParaRPr>
          </a:p>
        </p:txBody>
      </p:sp>
      <p:sp>
        <p:nvSpPr>
          <p:cNvPr id="12" name="Tekstvak 10"/>
          <p:cNvSpPr txBox="1">
            <a:spLocks noChangeArrowheads="1"/>
          </p:cNvSpPr>
          <p:nvPr/>
        </p:nvSpPr>
        <p:spPr bwMode="auto">
          <a:xfrm>
            <a:off x="250824" y="1055181"/>
            <a:ext cx="8635267" cy="5152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793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7938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7938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r>
              <a:rPr lang="nl-NL" altLang="nl-NL" sz="1800" b="1" dirty="0" smtClean="0">
                <a:latin typeface="Calibri" panose="020F0502020204030204" pitchFamily="34" charset="0"/>
              </a:rPr>
              <a:t>KAMPIOENEN </a:t>
            </a:r>
            <a:r>
              <a:rPr lang="nl-NL" altLang="nl-NL" sz="1800" b="1" dirty="0">
                <a:latin typeface="Calibri" panose="020F0502020204030204" pitchFamily="34" charset="0"/>
              </a:rPr>
              <a:t>VAN DE </a:t>
            </a:r>
            <a:r>
              <a:rPr lang="nl-NL" altLang="nl-NL" sz="1800" b="1" dirty="0" smtClean="0">
                <a:latin typeface="Calibri" panose="020F0502020204030204" pitchFamily="34" charset="0"/>
              </a:rPr>
              <a:t>DISTRICTSRONDE SEIZOEN 2017-2018</a:t>
            </a:r>
            <a:endParaRPr lang="nl-NL" altLang="nl-NL" sz="1800" b="1" dirty="0">
              <a:latin typeface="Calibri" panose="020F0502020204030204" pitchFamily="34" charset="0"/>
            </a:endParaRPr>
          </a:p>
          <a:p>
            <a:pPr>
              <a:buFontTx/>
              <a:buNone/>
            </a:pPr>
            <a:endParaRPr lang="nl-NL" altLang="nl-NL" sz="800" dirty="0">
              <a:latin typeface="Calibri" panose="020F0502020204030204" pitchFamily="34" charset="0"/>
            </a:endParaRPr>
          </a:p>
          <a:p>
            <a:pPr>
              <a:buFontTx/>
              <a:buNone/>
            </a:pPr>
            <a:r>
              <a:rPr lang="nl-NL" altLang="nl-NL" sz="1800" b="1" dirty="0">
                <a:latin typeface="Calibri" panose="020F0502020204030204" pitchFamily="34" charset="0"/>
              </a:rPr>
              <a:t>C1</a:t>
            </a:r>
            <a:r>
              <a:rPr lang="nl-NL" altLang="nl-NL" sz="1800" dirty="0">
                <a:latin typeface="Calibri" panose="020F0502020204030204" pitchFamily="34" charset="0"/>
              </a:rPr>
              <a:t> 		</a:t>
            </a:r>
            <a:r>
              <a:rPr lang="nl-NL" altLang="nl-NL" sz="1800" b="1" dirty="0" smtClean="0">
                <a:latin typeface="Calibri" panose="020F0502020204030204" pitchFamily="34" charset="0"/>
              </a:rPr>
              <a:t>DE BUITENMOLEN-1</a:t>
            </a:r>
            <a:endParaRPr lang="nl-NL" altLang="nl-NL" sz="1800" b="1" u="sng" dirty="0" smtClean="0">
              <a:latin typeface="Calibri" panose="020F0502020204030204" pitchFamily="34" charset="0"/>
            </a:endParaRPr>
          </a:p>
          <a:p>
            <a:pPr>
              <a:buFontTx/>
              <a:buNone/>
            </a:pPr>
            <a:endParaRPr lang="nl-NL" altLang="nl-NL" sz="800" b="1" dirty="0">
              <a:latin typeface="Calibri" panose="020F0502020204030204" pitchFamily="34" charset="0"/>
            </a:endParaRPr>
          </a:p>
          <a:p>
            <a:pPr>
              <a:buFontTx/>
              <a:buNone/>
            </a:pPr>
            <a:r>
              <a:rPr lang="nl-NL" altLang="nl-NL" sz="1800" b="1" dirty="0">
                <a:latin typeface="Calibri" panose="020F0502020204030204" pitchFamily="34" charset="0"/>
              </a:rPr>
              <a:t>C2	</a:t>
            </a:r>
            <a:r>
              <a:rPr lang="nl-NL" altLang="nl-NL" sz="1800" dirty="0">
                <a:latin typeface="Calibri" panose="020F0502020204030204" pitchFamily="34" charset="0"/>
              </a:rPr>
              <a:t>	</a:t>
            </a:r>
            <a:r>
              <a:rPr lang="nl-NL" altLang="nl-NL" sz="1800" dirty="0" smtClean="0">
                <a:latin typeface="Calibri" panose="020F0502020204030204" pitchFamily="34" charset="0"/>
              </a:rPr>
              <a:t>WSS-01								</a:t>
            </a:r>
            <a:r>
              <a:rPr lang="nl-NL" altLang="nl-NL" sz="1800" b="1" u="sng" dirty="0" smtClean="0">
                <a:latin typeface="Calibri" panose="020F0502020204030204" pitchFamily="34" charset="0"/>
              </a:rPr>
              <a:t>ONS GENOEGEN DE HEURNE-02 </a:t>
            </a:r>
          </a:p>
          <a:p>
            <a:pPr>
              <a:buFontTx/>
              <a:buNone/>
            </a:pPr>
            <a:endParaRPr lang="nl-NL" altLang="nl-NL" sz="800" b="1" u="sng" dirty="0" smtClean="0">
              <a:latin typeface="Calibri" panose="020F0502020204030204" pitchFamily="34" charset="0"/>
            </a:endParaRPr>
          </a:p>
          <a:p>
            <a:pPr>
              <a:buFontTx/>
              <a:buNone/>
            </a:pPr>
            <a:r>
              <a:rPr lang="nl-NL" altLang="nl-NL" sz="1800" b="1" dirty="0" smtClean="0">
                <a:latin typeface="Calibri" panose="020F0502020204030204" pitchFamily="34" charset="0"/>
              </a:rPr>
              <a:t>C3</a:t>
            </a:r>
            <a:r>
              <a:rPr lang="nl-NL" altLang="nl-NL" sz="1800" dirty="0">
                <a:latin typeface="Calibri" panose="020F0502020204030204" pitchFamily="34" charset="0"/>
              </a:rPr>
              <a:t>		</a:t>
            </a:r>
            <a:r>
              <a:rPr lang="nl-NL" altLang="nl-NL" sz="1800" dirty="0" smtClean="0">
                <a:latin typeface="Calibri" panose="020F0502020204030204" pitchFamily="34" charset="0"/>
              </a:rPr>
              <a:t>DE PLOEG-03					DE TAPPERIJ-05			</a:t>
            </a:r>
            <a:r>
              <a:rPr lang="nl-NL" altLang="nl-NL" sz="1800" b="1" u="sng" dirty="0" smtClean="0">
                <a:latin typeface="Calibri" panose="020F0502020204030204" pitchFamily="34" charset="0"/>
              </a:rPr>
              <a:t>SLOOTERMEER-SCHOLTENHOF-05</a:t>
            </a:r>
            <a:r>
              <a:rPr lang="nl-NL" altLang="nl-NL" sz="1800" dirty="0" smtClean="0">
                <a:latin typeface="Calibri" panose="020F0502020204030204" pitchFamily="34" charset="0"/>
              </a:rPr>
              <a:t>									DE TAPPERIJ-09</a:t>
            </a:r>
          </a:p>
          <a:p>
            <a:pPr>
              <a:buFontTx/>
              <a:buNone/>
            </a:pPr>
            <a:r>
              <a:rPr lang="nl-NL" altLang="nl-NL" sz="1800" dirty="0" smtClean="0">
                <a:latin typeface="Calibri" panose="020F0502020204030204" pitchFamily="34" charset="0"/>
              </a:rPr>
              <a:t>			</a:t>
            </a:r>
            <a:endParaRPr lang="nl-NL" altLang="nl-NL" sz="800" dirty="0" smtClean="0">
              <a:latin typeface="Calibri" panose="020F0502020204030204" pitchFamily="34" charset="0"/>
            </a:endParaRPr>
          </a:p>
          <a:p>
            <a:pPr>
              <a:buFontTx/>
              <a:buNone/>
            </a:pPr>
            <a:r>
              <a:rPr lang="nl-NL" altLang="nl-NL" sz="1800" b="1" dirty="0" smtClean="0">
                <a:latin typeface="Calibri" panose="020F0502020204030204" pitchFamily="34" charset="0"/>
              </a:rPr>
              <a:t>C4</a:t>
            </a:r>
            <a:r>
              <a:rPr lang="nl-NL" altLang="nl-NL" sz="1800" dirty="0" smtClean="0">
                <a:latin typeface="Calibri" panose="020F0502020204030204" pitchFamily="34" charset="0"/>
              </a:rPr>
              <a:t>		</a:t>
            </a:r>
            <a:r>
              <a:rPr lang="nl-NL" altLang="nl-NL" sz="1800" b="1" u="sng" dirty="0" smtClean="0">
                <a:latin typeface="Calibri" panose="020F0502020204030204" pitchFamily="34" charset="0"/>
              </a:rPr>
              <a:t>VELDHOEK-03</a:t>
            </a:r>
            <a:r>
              <a:rPr lang="nl-NL" altLang="nl-NL" sz="1800" dirty="0" smtClean="0">
                <a:latin typeface="Calibri" panose="020F0502020204030204" pitchFamily="34" charset="0"/>
              </a:rPr>
              <a:t>			</a:t>
            </a:r>
            <a:r>
              <a:rPr lang="nl-NL" altLang="nl-NL" sz="1800" b="1" dirty="0" smtClean="0">
                <a:latin typeface="Calibri" panose="020F0502020204030204" pitchFamily="34" charset="0"/>
              </a:rPr>
              <a:t>	</a:t>
            </a:r>
            <a:r>
              <a:rPr lang="nl-NL" altLang="nl-NL" sz="1800" dirty="0" smtClean="0">
                <a:latin typeface="Calibri" panose="020F0502020204030204" pitchFamily="34" charset="0"/>
              </a:rPr>
              <a:t>ONS GENOEGEN DE HEURNE-07	</a:t>
            </a:r>
          </a:p>
          <a:p>
            <a:pPr>
              <a:buFontTx/>
              <a:buNone/>
            </a:pPr>
            <a:endParaRPr lang="nl-NL" altLang="nl-NL" sz="800" dirty="0" smtClean="0">
              <a:latin typeface="Calibri" panose="020F0502020204030204" pitchFamily="34" charset="0"/>
            </a:endParaRPr>
          </a:p>
          <a:p>
            <a:pPr>
              <a:buFontTx/>
              <a:buNone/>
            </a:pPr>
            <a:r>
              <a:rPr lang="nl-NL" altLang="nl-NL" sz="1800" b="1" dirty="0" smtClean="0">
                <a:latin typeface="Calibri" panose="020F0502020204030204" pitchFamily="34" charset="0"/>
              </a:rPr>
              <a:t>B1</a:t>
            </a:r>
            <a:r>
              <a:rPr lang="nl-NL" altLang="nl-NL" sz="1800" dirty="0">
                <a:latin typeface="Calibri" panose="020F0502020204030204" pitchFamily="34" charset="0"/>
              </a:rPr>
              <a:t>		</a:t>
            </a:r>
            <a:r>
              <a:rPr lang="nl-NL" altLang="nl-NL" sz="1800" b="1" u="sng" dirty="0" smtClean="0">
                <a:latin typeface="Calibri" panose="020F0502020204030204" pitchFamily="34" charset="0"/>
              </a:rPr>
              <a:t>DE TOL-02</a:t>
            </a:r>
          </a:p>
          <a:p>
            <a:pPr>
              <a:buFontTx/>
              <a:buNone/>
            </a:pPr>
            <a:endParaRPr lang="nl-NL" altLang="nl-NL" sz="800" b="1" u="sng" dirty="0">
              <a:latin typeface="Calibri" panose="020F0502020204030204" pitchFamily="34" charset="0"/>
            </a:endParaRPr>
          </a:p>
          <a:p>
            <a:pPr>
              <a:buFontTx/>
              <a:buNone/>
            </a:pPr>
            <a:r>
              <a:rPr lang="nl-NL" altLang="nl-NL" sz="1800" b="1" dirty="0">
                <a:latin typeface="Calibri" panose="020F0502020204030204" pitchFamily="34" charset="0"/>
              </a:rPr>
              <a:t>B2	</a:t>
            </a:r>
            <a:r>
              <a:rPr lang="nl-NL" altLang="nl-NL" sz="1800" dirty="0">
                <a:latin typeface="Calibri" panose="020F0502020204030204" pitchFamily="34" charset="0"/>
              </a:rPr>
              <a:t>	</a:t>
            </a:r>
            <a:r>
              <a:rPr lang="nl-NL" altLang="nl-NL" sz="1800" dirty="0" smtClean="0">
                <a:latin typeface="Calibri" panose="020F0502020204030204" pitchFamily="34" charset="0"/>
              </a:rPr>
              <a:t>WALDESLUST-01			</a:t>
            </a:r>
            <a:r>
              <a:rPr lang="nl-NL" altLang="nl-NL" sz="1800" b="1" u="sng" dirty="0" smtClean="0">
                <a:latin typeface="Calibri" panose="020F0502020204030204" pitchFamily="34" charset="0"/>
              </a:rPr>
              <a:t>WALDESLUST-01</a:t>
            </a:r>
          </a:p>
          <a:p>
            <a:pPr>
              <a:buFontTx/>
              <a:buNone/>
            </a:pPr>
            <a:endParaRPr lang="nl-NL" altLang="nl-NL" sz="800" b="1" u="sng" dirty="0">
              <a:latin typeface="Calibri" panose="020F0502020204030204" pitchFamily="34" charset="0"/>
            </a:endParaRPr>
          </a:p>
          <a:p>
            <a:pPr>
              <a:buFontTx/>
              <a:buNone/>
            </a:pPr>
            <a:r>
              <a:rPr lang="nl-NL" altLang="nl-NL" sz="1800" b="1" dirty="0">
                <a:latin typeface="Calibri" panose="020F0502020204030204" pitchFamily="34" charset="0"/>
              </a:rPr>
              <a:t>A	</a:t>
            </a:r>
            <a:r>
              <a:rPr lang="nl-NL" altLang="nl-NL" sz="1800" dirty="0">
                <a:latin typeface="Calibri" panose="020F0502020204030204" pitchFamily="34" charset="0"/>
              </a:rPr>
              <a:t>		</a:t>
            </a:r>
            <a:r>
              <a:rPr lang="nl-NL" altLang="nl-NL" sz="1800" b="1" u="sng" dirty="0" smtClean="0">
                <a:latin typeface="Calibri" panose="020F0502020204030204" pitchFamily="34" charset="0"/>
              </a:rPr>
              <a:t>DE VEEMARKT-11</a:t>
            </a:r>
            <a:endParaRPr lang="nl-NL" altLang="nl-NL" sz="1800" b="1" u="sng" dirty="0">
              <a:latin typeface="Calibri" panose="020F0502020204030204" pitchFamily="34" charset="0"/>
            </a:endParaRPr>
          </a:p>
          <a:p>
            <a:pPr>
              <a:buFontTx/>
              <a:buNone/>
            </a:pPr>
            <a:endParaRPr lang="nl-NL" altLang="nl-NL" sz="800" b="1" u="sng" dirty="0" smtClean="0">
              <a:latin typeface="Calibri" panose="020F0502020204030204" pitchFamily="34" charset="0"/>
            </a:endParaRPr>
          </a:p>
          <a:p>
            <a:pPr>
              <a:buFontTx/>
              <a:buNone/>
            </a:pPr>
            <a:endParaRPr lang="nl-NL" altLang="nl-NL" sz="800" b="1" u="sng" dirty="0">
              <a:latin typeface="Calibri" panose="020F0502020204030204" pitchFamily="34" charset="0"/>
            </a:endParaRPr>
          </a:p>
          <a:p>
            <a:pPr>
              <a:buFontTx/>
              <a:buNone/>
            </a:pPr>
            <a:r>
              <a:rPr lang="nl-NL" altLang="nl-NL" sz="1800" b="1" dirty="0">
                <a:latin typeface="Calibri" panose="020F0502020204030204" pitchFamily="34" charset="0"/>
              </a:rPr>
              <a:t>GEWESTELIJK </a:t>
            </a:r>
            <a:r>
              <a:rPr lang="nl-NL" altLang="nl-NL" sz="1800" b="1" dirty="0" smtClean="0">
                <a:latin typeface="Calibri" panose="020F0502020204030204" pitchFamily="34" charset="0"/>
              </a:rPr>
              <a:t>KAMPIOENEN SEIZOEN 2017-2018</a:t>
            </a:r>
            <a:endParaRPr lang="nl-NL" altLang="nl-NL" sz="1800" b="1" dirty="0">
              <a:latin typeface="Calibri" panose="020F0502020204030204" pitchFamily="34" charset="0"/>
            </a:endParaRPr>
          </a:p>
          <a:p>
            <a:pPr>
              <a:buFontTx/>
              <a:buNone/>
            </a:pPr>
            <a:r>
              <a:rPr lang="nl-NL" altLang="nl-NL" sz="1800" b="1" dirty="0" smtClean="0">
                <a:latin typeface="Calibri" panose="020F0502020204030204" pitchFamily="34" charset="0"/>
              </a:rPr>
              <a:t>B1</a:t>
            </a:r>
            <a:r>
              <a:rPr lang="nl-NL" altLang="nl-NL" sz="1800" b="1" dirty="0">
                <a:latin typeface="Calibri" panose="020F0502020204030204" pitchFamily="34" charset="0"/>
              </a:rPr>
              <a:t>		</a:t>
            </a:r>
            <a:r>
              <a:rPr lang="nl-NL" altLang="nl-NL" sz="1800" b="1" dirty="0" smtClean="0">
                <a:latin typeface="Calibri" panose="020F0502020204030204" pitchFamily="34" charset="0"/>
              </a:rPr>
              <a:t>DE KEU-01</a:t>
            </a:r>
            <a:endParaRPr lang="nl-NL" altLang="nl-NL" sz="800" dirty="0">
              <a:latin typeface="Calibri" panose="020F0502020204030204" pitchFamily="34" charset="0"/>
            </a:endParaRPr>
          </a:p>
        </p:txBody>
      </p:sp>
    </p:spTree>
    <p:extLst>
      <p:ext uri="{BB962C8B-B14F-4D97-AF65-F5344CB8AC3E}">
        <p14:creationId xmlns:p14="http://schemas.microsoft.com/office/powerpoint/2010/main" val="3100498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idx="4294967295"/>
          </p:nvPr>
        </p:nvSpPr>
        <p:spPr>
          <a:xfrm>
            <a:off x="274638" y="540126"/>
            <a:ext cx="8642350" cy="431800"/>
          </a:xfrm>
          <a:solidFill>
            <a:srgbClr val="000066"/>
          </a:solidFill>
        </p:spPr>
        <p:txBody>
          <a:bodyPr anchor="b"/>
          <a:lstStyle/>
          <a:p>
            <a:pPr eaLnBrk="1" hangingPunct="1"/>
            <a:r>
              <a:rPr lang="en-US" altLang="nl-NL" sz="2400" b="1" dirty="0" err="1">
                <a:solidFill>
                  <a:schemeClr val="bg1"/>
                </a:solidFill>
                <a:latin typeface="Verdana" panose="020B0604030504040204" pitchFamily="34" charset="0"/>
              </a:rPr>
              <a:t>RESULTATEN</a:t>
            </a:r>
            <a:r>
              <a:rPr lang="en-US" altLang="nl-NL" sz="2400" b="1" dirty="0">
                <a:solidFill>
                  <a:schemeClr val="bg1"/>
                </a:solidFill>
                <a:latin typeface="Verdana" panose="020B0604030504040204" pitchFamily="34" charset="0"/>
              </a:rPr>
              <a:t> </a:t>
            </a:r>
            <a:r>
              <a:rPr lang="en-US" altLang="nl-NL" sz="2400" b="1" dirty="0" err="1">
                <a:solidFill>
                  <a:schemeClr val="bg1"/>
                </a:solidFill>
                <a:latin typeface="Verdana" panose="020B0604030504040204" pitchFamily="34" charset="0"/>
              </a:rPr>
              <a:t>TEAMCOMPETITIE</a:t>
            </a:r>
            <a:r>
              <a:rPr lang="en-US" altLang="nl-NL" sz="2400" b="1" dirty="0">
                <a:solidFill>
                  <a:schemeClr val="bg1"/>
                </a:solidFill>
                <a:latin typeface="Verdana" panose="020B0604030504040204" pitchFamily="34" charset="0"/>
              </a:rPr>
              <a:t> </a:t>
            </a:r>
            <a:r>
              <a:rPr lang="en-US" altLang="nl-NL" sz="2400" b="1" dirty="0" smtClean="0">
                <a:solidFill>
                  <a:schemeClr val="bg1"/>
                </a:solidFill>
                <a:latin typeface="Verdana" panose="020B0604030504040204" pitchFamily="34" charset="0"/>
              </a:rPr>
              <a:t>2017-2018 </a:t>
            </a:r>
            <a:r>
              <a:rPr lang="nl-NL" sz="1600" cap="all" dirty="0" smtClean="0">
                <a:latin typeface="Calibri" panose="020F0502020204030204" pitchFamily="34" charset="0"/>
                <a:ea typeface="Times New Roman" panose="02020603050405020304" pitchFamily="18" charset="0"/>
                <a:cs typeface="Times New Roman" panose="02020603050405020304" pitchFamily="18" charset="0"/>
              </a:rPr>
              <a:t>:</a:t>
            </a:r>
            <a:endParaRPr lang="nl-NL" altLang="nl-NL" sz="1600" b="1" dirty="0" smtClean="0">
              <a:solidFill>
                <a:schemeClr val="bg1"/>
              </a:solidFill>
              <a:latin typeface="Verdana" panose="020B0604030504040204" pitchFamily="34" charset="0"/>
            </a:endParaRPr>
          </a:p>
        </p:txBody>
      </p:sp>
      <p:grpSp>
        <p:nvGrpSpPr>
          <p:cNvPr id="24579" name="Group 4"/>
          <p:cNvGrpSpPr>
            <a:grpSpLocks/>
          </p:cNvGrpSpPr>
          <p:nvPr/>
        </p:nvGrpSpPr>
        <p:grpSpPr bwMode="auto">
          <a:xfrm>
            <a:off x="250825" y="0"/>
            <a:ext cx="8666163" cy="547688"/>
            <a:chOff x="158" y="0"/>
            <a:chExt cx="5459" cy="345"/>
          </a:xfrm>
        </p:grpSpPr>
        <p:pic>
          <p:nvPicPr>
            <p:cNvPr id="2458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4584"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4585"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4586"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4587"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0"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Toelichting met PIJL-OMLAAG 2"/>
          <p:cNvSpPr/>
          <p:nvPr/>
        </p:nvSpPr>
        <p:spPr bwMode="auto">
          <a:xfrm>
            <a:off x="3419872" y="4293096"/>
            <a:ext cx="788591" cy="648072"/>
          </a:xfrm>
          <a:prstGeom prst="downArrow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nl-NL" sz="1600" b="0" i="0" u="none" strike="noStrike" cap="none" normalizeH="0" baseline="0" smtClean="0">
              <a:ln>
                <a:noFill/>
              </a:ln>
              <a:solidFill>
                <a:schemeClr val="tx1"/>
              </a:solidFill>
              <a:effectLst/>
              <a:latin typeface="Verdana" pitchFamily="34" charset="0"/>
              <a:cs typeface="Arial" charset="0"/>
            </a:endParaRPr>
          </a:p>
        </p:txBody>
      </p:sp>
      <p:sp>
        <p:nvSpPr>
          <p:cNvPr id="13" name="Tekstvak 10"/>
          <p:cNvSpPr txBox="1">
            <a:spLocks noChangeArrowheads="1"/>
          </p:cNvSpPr>
          <p:nvPr/>
        </p:nvSpPr>
        <p:spPr bwMode="auto">
          <a:xfrm>
            <a:off x="281721" y="1052513"/>
            <a:ext cx="8635267"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793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7938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7938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r>
              <a:rPr lang="nl-NL" altLang="nl-NL" sz="2000" b="1" dirty="0" smtClean="0">
                <a:latin typeface="Calibri" panose="020F0502020204030204" pitchFamily="34" charset="0"/>
                <a:cs typeface="Calibri" panose="020F0502020204030204" pitchFamily="34" charset="0"/>
              </a:rPr>
              <a:t>LANDSFINALE		SIMONIS BILJARTLAKENS LANDSFINALE 2018 (NIEUWEGEIN)</a:t>
            </a:r>
          </a:p>
          <a:p>
            <a:pPr>
              <a:buFontTx/>
              <a:buNone/>
            </a:pPr>
            <a:endParaRPr lang="nl-NL" altLang="nl-NL" sz="2000" b="1" dirty="0" smtClean="0">
              <a:latin typeface="Calibri" panose="020F0502020204030204" pitchFamily="34" charset="0"/>
              <a:cs typeface="Calibri" panose="020F0502020204030204" pitchFamily="34" charset="0"/>
            </a:endParaRPr>
          </a:p>
          <a:p>
            <a:pPr marL="342900" indent="-342900" eaLnBrk="1" fontAlgn="ctr" hangingPunct="1">
              <a:buFontTx/>
              <a:buChar char="-"/>
            </a:pPr>
            <a:r>
              <a:rPr lang="nl-NL" sz="2000" dirty="0" smtClean="0">
                <a:latin typeface="Calibri" panose="020F0502020204030204" pitchFamily="34" charset="0"/>
                <a:cs typeface="Calibri" panose="020F0502020204030204" pitchFamily="34" charset="0"/>
              </a:rPr>
              <a:t>VRIJDAG			22 </a:t>
            </a:r>
            <a:r>
              <a:rPr lang="nl-NL" sz="2000" dirty="0">
                <a:latin typeface="Calibri" panose="020F0502020204030204" pitchFamily="34" charset="0"/>
                <a:cs typeface="Calibri" panose="020F0502020204030204" pitchFamily="34" charset="0"/>
              </a:rPr>
              <a:t>juni </a:t>
            </a:r>
            <a:r>
              <a:rPr lang="nl-NL" sz="2000" dirty="0" smtClean="0">
                <a:latin typeface="Calibri" panose="020F0502020204030204" pitchFamily="34" charset="0"/>
                <a:cs typeface="Calibri" panose="020F0502020204030204" pitchFamily="34" charset="0"/>
              </a:rPr>
              <a:t>2018		DAGBILJARTEN		</a:t>
            </a:r>
            <a:r>
              <a:rPr lang="nl-NL" sz="2000" b="1" dirty="0" smtClean="0">
                <a:latin typeface="Calibri" panose="020F0502020204030204" pitchFamily="34" charset="0"/>
                <a:cs typeface="Calibri" panose="020F0502020204030204" pitchFamily="34" charset="0"/>
              </a:rPr>
              <a:t>DE BUITENMOLEN </a:t>
            </a:r>
            <a:r>
              <a:rPr lang="nl-NL" sz="2000" b="1" dirty="0" smtClean="0">
                <a:solidFill>
                  <a:srgbClr val="FF0000"/>
                </a:solidFill>
                <a:latin typeface="Calibri" panose="020F0502020204030204" pitchFamily="34" charset="0"/>
                <a:cs typeface="Calibri" panose="020F0502020204030204" pitchFamily="34" charset="0"/>
              </a:rPr>
              <a:t>(2</a:t>
            </a:r>
            <a:r>
              <a:rPr lang="nl-NL" sz="2000" b="1" baseline="30000" dirty="0" smtClean="0">
                <a:solidFill>
                  <a:srgbClr val="FF0000"/>
                </a:solidFill>
                <a:latin typeface="Calibri" panose="020F0502020204030204" pitchFamily="34" charset="0"/>
                <a:cs typeface="Calibri" panose="020F0502020204030204" pitchFamily="34" charset="0"/>
              </a:rPr>
              <a:t>e</a:t>
            </a:r>
            <a:r>
              <a:rPr lang="nl-NL" sz="2000" b="1" dirty="0" smtClean="0">
                <a:solidFill>
                  <a:srgbClr val="FF0000"/>
                </a:solidFill>
                <a:latin typeface="Calibri" panose="020F0502020204030204" pitchFamily="34" charset="0"/>
                <a:cs typeface="Calibri" panose="020F0502020204030204" pitchFamily="34" charset="0"/>
              </a:rPr>
              <a:t> !!!)</a:t>
            </a:r>
          </a:p>
          <a:p>
            <a:pPr marL="342900" indent="-342900" eaLnBrk="1" fontAlgn="ctr" hangingPunct="1">
              <a:buFontTx/>
              <a:buChar char="-"/>
            </a:pPr>
            <a:endParaRPr lang="nl-NL" sz="2000" dirty="0" smtClean="0">
              <a:latin typeface="Calibri" panose="020F0502020204030204" pitchFamily="34" charset="0"/>
              <a:cs typeface="Calibri" panose="020F0502020204030204" pitchFamily="34" charset="0"/>
            </a:endParaRPr>
          </a:p>
          <a:p>
            <a:pPr marL="342900" indent="-342900" eaLnBrk="1" fontAlgn="ctr" hangingPunct="1">
              <a:buFontTx/>
              <a:buChar char="-"/>
            </a:pPr>
            <a:r>
              <a:rPr lang="nl-NL" sz="2000" dirty="0" smtClean="0">
                <a:latin typeface="Calibri" panose="020F0502020204030204" pitchFamily="34" charset="0"/>
                <a:cs typeface="Calibri" panose="020F0502020204030204" pitchFamily="34" charset="0"/>
              </a:rPr>
              <a:t>ZATERDAG		23 </a:t>
            </a:r>
            <a:r>
              <a:rPr lang="nl-NL" sz="2000" dirty="0">
                <a:latin typeface="Calibri" panose="020F0502020204030204" pitchFamily="34" charset="0"/>
                <a:cs typeface="Calibri" panose="020F0502020204030204" pitchFamily="34" charset="0"/>
              </a:rPr>
              <a:t>juni </a:t>
            </a:r>
            <a:r>
              <a:rPr lang="nl-NL" sz="2000" dirty="0" smtClean="0">
                <a:latin typeface="Calibri" panose="020F0502020204030204" pitchFamily="34" charset="0"/>
                <a:cs typeface="Calibri" panose="020F0502020204030204" pitchFamily="34" charset="0"/>
              </a:rPr>
              <a:t>2018		B1									</a:t>
            </a:r>
            <a:r>
              <a:rPr lang="nl-NL" sz="2000" b="1" dirty="0" smtClean="0">
                <a:latin typeface="Calibri" panose="020F0502020204030204" pitchFamily="34" charset="0"/>
                <a:cs typeface="Calibri" panose="020F0502020204030204" pitchFamily="34" charset="0"/>
              </a:rPr>
              <a:t>DE KEU-01					 </a:t>
            </a:r>
            <a:r>
              <a:rPr lang="nl-NL" sz="2000" b="1" dirty="0" smtClean="0">
                <a:solidFill>
                  <a:srgbClr val="FF0000"/>
                </a:solidFill>
                <a:latin typeface="Calibri" panose="020F0502020204030204" pitchFamily="34" charset="0"/>
                <a:cs typeface="Calibri" panose="020F0502020204030204" pitchFamily="34" charset="0"/>
              </a:rPr>
              <a:t>(1</a:t>
            </a:r>
            <a:r>
              <a:rPr lang="nl-NL" sz="2000" b="1" baseline="30000" dirty="0" smtClean="0">
                <a:solidFill>
                  <a:srgbClr val="FF0000"/>
                </a:solidFill>
                <a:latin typeface="Calibri" panose="020F0502020204030204" pitchFamily="34" charset="0"/>
                <a:cs typeface="Calibri" panose="020F0502020204030204" pitchFamily="34" charset="0"/>
              </a:rPr>
              <a:t>E</a:t>
            </a:r>
            <a:r>
              <a:rPr lang="nl-NL" sz="2000" b="1" dirty="0" smtClean="0">
                <a:solidFill>
                  <a:srgbClr val="FF0000"/>
                </a:solidFill>
                <a:latin typeface="Calibri" panose="020F0502020204030204" pitchFamily="34" charset="0"/>
                <a:cs typeface="Calibri" panose="020F0502020204030204" pitchFamily="34" charset="0"/>
              </a:rPr>
              <a:t>)</a:t>
            </a:r>
          </a:p>
          <a:p>
            <a:pPr eaLnBrk="1" fontAlgn="ctr" hangingPunct="1">
              <a:buNone/>
            </a:pPr>
            <a:endParaRPr lang="nl-NL" sz="2000" dirty="0">
              <a:latin typeface="Calibri" panose="020F0502020204030204" pitchFamily="34" charset="0"/>
              <a:cs typeface="Calibri" panose="020F0502020204030204" pitchFamily="34" charset="0"/>
            </a:endParaRPr>
          </a:p>
          <a:p>
            <a:pPr eaLnBrk="1" fontAlgn="ctr" hangingPunct="1">
              <a:buNone/>
            </a:pPr>
            <a:r>
              <a:rPr lang="nl-NL" sz="2000" dirty="0" smtClean="0">
                <a:latin typeface="Calibri" panose="020F0502020204030204" pitchFamily="34" charset="0"/>
                <a:cs typeface="Calibri" panose="020F0502020204030204" pitchFamily="34" charset="0"/>
              </a:rPr>
              <a:t>-		ZONDAG		24 </a:t>
            </a:r>
            <a:r>
              <a:rPr lang="nl-NL" sz="2000" dirty="0">
                <a:latin typeface="Calibri" panose="020F0502020204030204" pitchFamily="34" charset="0"/>
                <a:cs typeface="Calibri" panose="020F0502020204030204" pitchFamily="34" charset="0"/>
              </a:rPr>
              <a:t>juni </a:t>
            </a:r>
            <a:r>
              <a:rPr lang="nl-NL" sz="2000" dirty="0" smtClean="0">
                <a:latin typeface="Calibri" panose="020F0502020204030204" pitchFamily="34" charset="0"/>
                <a:cs typeface="Calibri" panose="020F0502020204030204" pitchFamily="34" charset="0"/>
              </a:rPr>
              <a:t>2018	C3										</a:t>
            </a:r>
            <a:r>
              <a:rPr lang="nl-NL" sz="2000" b="1" dirty="0" smtClean="0">
                <a:latin typeface="Calibri" panose="020F0502020204030204" pitchFamily="34" charset="0"/>
                <a:cs typeface="Calibri" panose="020F0502020204030204" pitchFamily="34" charset="0"/>
              </a:rPr>
              <a:t>TAPPERIJ-09 		</a:t>
            </a:r>
            <a:r>
              <a:rPr lang="nl-NL" sz="2000" b="1" dirty="0" smtClean="0">
                <a:solidFill>
                  <a:srgbClr val="FF0000"/>
                </a:solidFill>
                <a:latin typeface="Calibri" panose="020F0502020204030204" pitchFamily="34" charset="0"/>
                <a:cs typeface="Calibri" panose="020F0502020204030204" pitchFamily="34" charset="0"/>
              </a:rPr>
              <a:t>(3</a:t>
            </a:r>
            <a:r>
              <a:rPr lang="nl-NL" sz="2000" b="1" baseline="30000" dirty="0" smtClean="0">
                <a:solidFill>
                  <a:srgbClr val="FF0000"/>
                </a:solidFill>
                <a:latin typeface="Calibri" panose="020F0502020204030204" pitchFamily="34" charset="0"/>
                <a:cs typeface="Calibri" panose="020F0502020204030204" pitchFamily="34" charset="0"/>
              </a:rPr>
              <a:t>E</a:t>
            </a:r>
            <a:r>
              <a:rPr lang="nl-NL" sz="2000" b="1" dirty="0" smtClean="0">
                <a:solidFill>
                  <a:srgbClr val="FF0000"/>
                </a:solidFill>
                <a:latin typeface="Calibri" panose="020F0502020204030204" pitchFamily="34" charset="0"/>
                <a:cs typeface="Calibri" panose="020F0502020204030204" pitchFamily="34" charset="0"/>
              </a:rPr>
              <a:t> IN DE POULE)</a:t>
            </a:r>
          </a:p>
          <a:p>
            <a:pPr eaLnBrk="1" fontAlgn="ctr" hangingPunct="1">
              <a:buNone/>
            </a:pPr>
            <a:endParaRPr lang="nl-NL" sz="2000" b="1" dirty="0">
              <a:latin typeface="Calibri" panose="020F0502020204030204" pitchFamily="34" charset="0"/>
              <a:cs typeface="Calibri" panose="020F0502020204030204" pitchFamily="34" charset="0"/>
            </a:endParaRPr>
          </a:p>
          <a:p>
            <a:pPr algn="ctr" eaLnBrk="1" fontAlgn="ctr" hangingPunct="1">
              <a:buNone/>
            </a:pPr>
            <a:r>
              <a:rPr lang="nl-NL" b="1" dirty="0" smtClean="0">
                <a:solidFill>
                  <a:srgbClr val="FF0000"/>
                </a:solidFill>
                <a:latin typeface="Calibri" panose="020F0502020204030204" pitchFamily="34" charset="0"/>
                <a:cs typeface="Calibri" panose="020F0502020204030204" pitchFamily="34" charset="0"/>
              </a:rPr>
              <a:t>DE KEU-01; NEDERLANDS KAMPIOEN B1</a:t>
            </a:r>
          </a:p>
          <a:p>
            <a:pPr algn="ctr" eaLnBrk="1" fontAlgn="ctr" hangingPunct="1">
              <a:buNone/>
            </a:pPr>
            <a:r>
              <a:rPr lang="nl-NL" sz="2400" b="1" dirty="0" smtClean="0">
                <a:solidFill>
                  <a:srgbClr val="FF0000"/>
                </a:solidFill>
                <a:latin typeface="Calibri" panose="020F0502020204030204" pitchFamily="34" charset="0"/>
                <a:cs typeface="Calibri" panose="020F0502020204030204" pitchFamily="34" charset="0"/>
              </a:rPr>
              <a:t>Wim Berenpas / </a:t>
            </a:r>
            <a:r>
              <a:rPr lang="nl-NL" sz="2400" b="1" dirty="0" err="1" smtClean="0">
                <a:solidFill>
                  <a:srgbClr val="FF0000"/>
                </a:solidFill>
                <a:latin typeface="Calibri" panose="020F0502020204030204" pitchFamily="34" charset="0"/>
                <a:cs typeface="Calibri" panose="020F0502020204030204" pitchFamily="34" charset="0"/>
              </a:rPr>
              <a:t>Ap</a:t>
            </a:r>
            <a:r>
              <a:rPr lang="nl-NL" sz="2400" b="1" dirty="0" smtClean="0">
                <a:solidFill>
                  <a:srgbClr val="FF0000"/>
                </a:solidFill>
                <a:latin typeface="Calibri" panose="020F0502020204030204" pitchFamily="34" charset="0"/>
                <a:cs typeface="Calibri" panose="020F0502020204030204" pitchFamily="34" charset="0"/>
              </a:rPr>
              <a:t> </a:t>
            </a:r>
            <a:r>
              <a:rPr lang="nl-NL" sz="2400" b="1" dirty="0" err="1" smtClean="0">
                <a:solidFill>
                  <a:srgbClr val="FF0000"/>
                </a:solidFill>
                <a:latin typeface="Calibri" panose="020F0502020204030204" pitchFamily="34" charset="0"/>
                <a:cs typeface="Calibri" panose="020F0502020204030204" pitchFamily="34" charset="0"/>
              </a:rPr>
              <a:t>Meerbeek</a:t>
            </a:r>
            <a:r>
              <a:rPr lang="nl-NL" sz="2400" b="1" dirty="0" smtClean="0">
                <a:solidFill>
                  <a:srgbClr val="FF0000"/>
                </a:solidFill>
                <a:latin typeface="Calibri" panose="020F0502020204030204" pitchFamily="34" charset="0"/>
                <a:cs typeface="Calibri" panose="020F0502020204030204" pitchFamily="34" charset="0"/>
              </a:rPr>
              <a:t> / </a:t>
            </a:r>
            <a:r>
              <a:rPr lang="nl-NL" sz="2400" b="1" dirty="0" err="1" smtClean="0">
                <a:solidFill>
                  <a:srgbClr val="FF0000"/>
                </a:solidFill>
                <a:latin typeface="Calibri" panose="020F0502020204030204" pitchFamily="34" charset="0"/>
                <a:cs typeface="Calibri" panose="020F0502020204030204" pitchFamily="34" charset="0"/>
              </a:rPr>
              <a:t>Ap</a:t>
            </a:r>
            <a:r>
              <a:rPr lang="nl-NL" sz="2400" b="1" dirty="0" smtClean="0">
                <a:solidFill>
                  <a:srgbClr val="FF0000"/>
                </a:solidFill>
                <a:latin typeface="Calibri" panose="020F0502020204030204" pitchFamily="34" charset="0"/>
                <a:cs typeface="Calibri" panose="020F0502020204030204" pitchFamily="34" charset="0"/>
              </a:rPr>
              <a:t> Ketz</a:t>
            </a:r>
          </a:p>
          <a:p>
            <a:pPr algn="ctr" eaLnBrk="1" fontAlgn="ctr" hangingPunct="1">
              <a:buNone/>
            </a:pPr>
            <a:r>
              <a:rPr lang="nl-NL" sz="2400" b="1" dirty="0" smtClean="0">
                <a:solidFill>
                  <a:srgbClr val="FF0000"/>
                </a:solidFill>
                <a:latin typeface="Calibri" panose="020F0502020204030204" pitchFamily="34" charset="0"/>
                <a:cs typeface="Calibri" panose="020F0502020204030204" pitchFamily="34" charset="0"/>
              </a:rPr>
              <a:t>Rob </a:t>
            </a:r>
            <a:r>
              <a:rPr lang="nl-NL" sz="2400" b="1" dirty="0" err="1" smtClean="0">
                <a:solidFill>
                  <a:srgbClr val="FF0000"/>
                </a:solidFill>
                <a:latin typeface="Calibri" panose="020F0502020204030204" pitchFamily="34" charset="0"/>
                <a:cs typeface="Calibri" panose="020F0502020204030204" pitchFamily="34" charset="0"/>
              </a:rPr>
              <a:t>Hargeerds</a:t>
            </a:r>
            <a:r>
              <a:rPr lang="nl-NL" sz="2400" b="1" dirty="0" smtClean="0">
                <a:solidFill>
                  <a:srgbClr val="FF0000"/>
                </a:solidFill>
                <a:latin typeface="Calibri" panose="020F0502020204030204" pitchFamily="34" charset="0"/>
                <a:cs typeface="Calibri" panose="020F0502020204030204" pitchFamily="34" charset="0"/>
              </a:rPr>
              <a:t> / Gert van der Lende</a:t>
            </a:r>
          </a:p>
          <a:p>
            <a:pPr>
              <a:buFontTx/>
              <a:buNone/>
            </a:pPr>
            <a:endParaRPr lang="nl-NL" altLang="nl-NL"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3719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INTERVALTABEL</a:t>
            </a:r>
            <a:r>
              <a:rPr lang="en-US" altLang="nl-NL" sz="2800" b="1" dirty="0" smtClean="0">
                <a:solidFill>
                  <a:schemeClr val="bg1"/>
                </a:solidFill>
                <a:latin typeface="Verdana" panose="020B0604030504040204" pitchFamily="34" charset="0"/>
              </a:rPr>
              <a:t> </a:t>
            </a:r>
            <a:r>
              <a:rPr lang="en-US" altLang="nl-NL" sz="2800" b="1" dirty="0" err="1" smtClean="0">
                <a:solidFill>
                  <a:schemeClr val="bg1"/>
                </a:solidFill>
                <a:latin typeface="Verdana" panose="020B0604030504040204" pitchFamily="34" charset="0"/>
              </a:rPr>
              <a:t>LIBRE</a:t>
            </a:r>
            <a:endParaRPr lang="nl-NL" altLang="nl-NL" sz="1600" b="1" dirty="0" smtClean="0">
              <a:solidFill>
                <a:schemeClr val="bg1"/>
              </a:solidFill>
              <a:latin typeface="Verdana" panose="020B0604030504040204" pitchFamily="34" charset="0"/>
            </a:endParaRPr>
          </a:p>
        </p:txBody>
      </p:sp>
      <p:grpSp>
        <p:nvGrpSpPr>
          <p:cNvPr id="33795" name="Group 4"/>
          <p:cNvGrpSpPr>
            <a:grpSpLocks/>
          </p:cNvGrpSpPr>
          <p:nvPr/>
        </p:nvGrpSpPr>
        <p:grpSpPr bwMode="auto">
          <a:xfrm>
            <a:off x="250825" y="0"/>
            <a:ext cx="8666163" cy="547688"/>
            <a:chOff x="158" y="0"/>
            <a:chExt cx="5459" cy="345"/>
          </a:xfrm>
        </p:grpSpPr>
        <p:pic>
          <p:nvPicPr>
            <p:cNvPr id="3379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33800"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33801"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33802"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33803"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796"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graphicFrame>
        <p:nvGraphicFramePr>
          <p:cNvPr id="2" name="Tabel 1"/>
          <p:cNvGraphicFramePr>
            <a:graphicFrameLocks noGrp="1"/>
          </p:cNvGraphicFramePr>
          <p:nvPr>
            <p:extLst>
              <p:ext uri="{D42A27DB-BD31-4B8C-83A1-F6EECF244321}">
                <p14:modId xmlns:p14="http://schemas.microsoft.com/office/powerpoint/2010/main" val="3599923946"/>
              </p:ext>
            </p:extLst>
          </p:nvPr>
        </p:nvGraphicFramePr>
        <p:xfrm>
          <a:off x="250819" y="1052534"/>
          <a:ext cx="8642362" cy="5688834"/>
        </p:xfrm>
        <a:graphic>
          <a:graphicData uri="http://schemas.openxmlformats.org/drawingml/2006/table">
            <a:tbl>
              <a:tblPr/>
              <a:tblGrid>
                <a:gridCol w="421151">
                  <a:extLst>
                    <a:ext uri="{9D8B030D-6E8A-4147-A177-3AD203B41FA5}">
                      <a16:colId xmlns:a16="http://schemas.microsoft.com/office/drawing/2014/main" val="20000"/>
                    </a:ext>
                  </a:extLst>
                </a:gridCol>
                <a:gridCol w="166705">
                  <a:extLst>
                    <a:ext uri="{9D8B030D-6E8A-4147-A177-3AD203B41FA5}">
                      <a16:colId xmlns:a16="http://schemas.microsoft.com/office/drawing/2014/main" val="20001"/>
                    </a:ext>
                  </a:extLst>
                </a:gridCol>
                <a:gridCol w="421151">
                  <a:extLst>
                    <a:ext uri="{9D8B030D-6E8A-4147-A177-3AD203B41FA5}">
                      <a16:colId xmlns:a16="http://schemas.microsoft.com/office/drawing/2014/main" val="20002"/>
                    </a:ext>
                  </a:extLst>
                </a:gridCol>
                <a:gridCol w="105288">
                  <a:extLst>
                    <a:ext uri="{9D8B030D-6E8A-4147-A177-3AD203B41FA5}">
                      <a16:colId xmlns:a16="http://schemas.microsoft.com/office/drawing/2014/main" val="20003"/>
                    </a:ext>
                  </a:extLst>
                </a:gridCol>
                <a:gridCol w="421151">
                  <a:extLst>
                    <a:ext uri="{9D8B030D-6E8A-4147-A177-3AD203B41FA5}">
                      <a16:colId xmlns:a16="http://schemas.microsoft.com/office/drawing/2014/main" val="20004"/>
                    </a:ext>
                  </a:extLst>
                </a:gridCol>
                <a:gridCol w="105288">
                  <a:extLst>
                    <a:ext uri="{9D8B030D-6E8A-4147-A177-3AD203B41FA5}">
                      <a16:colId xmlns:a16="http://schemas.microsoft.com/office/drawing/2014/main" val="20005"/>
                    </a:ext>
                  </a:extLst>
                </a:gridCol>
                <a:gridCol w="421151">
                  <a:extLst>
                    <a:ext uri="{9D8B030D-6E8A-4147-A177-3AD203B41FA5}">
                      <a16:colId xmlns:a16="http://schemas.microsoft.com/office/drawing/2014/main" val="20006"/>
                    </a:ext>
                  </a:extLst>
                </a:gridCol>
                <a:gridCol w="421151">
                  <a:extLst>
                    <a:ext uri="{9D8B030D-6E8A-4147-A177-3AD203B41FA5}">
                      <a16:colId xmlns:a16="http://schemas.microsoft.com/office/drawing/2014/main" val="20007"/>
                    </a:ext>
                  </a:extLst>
                </a:gridCol>
                <a:gridCol w="105288">
                  <a:extLst>
                    <a:ext uri="{9D8B030D-6E8A-4147-A177-3AD203B41FA5}">
                      <a16:colId xmlns:a16="http://schemas.microsoft.com/office/drawing/2014/main" val="20008"/>
                    </a:ext>
                  </a:extLst>
                </a:gridCol>
                <a:gridCol w="421151">
                  <a:extLst>
                    <a:ext uri="{9D8B030D-6E8A-4147-A177-3AD203B41FA5}">
                      <a16:colId xmlns:a16="http://schemas.microsoft.com/office/drawing/2014/main" val="20009"/>
                    </a:ext>
                  </a:extLst>
                </a:gridCol>
                <a:gridCol w="421151">
                  <a:extLst>
                    <a:ext uri="{9D8B030D-6E8A-4147-A177-3AD203B41FA5}">
                      <a16:colId xmlns:a16="http://schemas.microsoft.com/office/drawing/2014/main" val="20010"/>
                    </a:ext>
                  </a:extLst>
                </a:gridCol>
                <a:gridCol w="105288">
                  <a:extLst>
                    <a:ext uri="{9D8B030D-6E8A-4147-A177-3AD203B41FA5}">
                      <a16:colId xmlns:a16="http://schemas.microsoft.com/office/drawing/2014/main" val="20011"/>
                    </a:ext>
                  </a:extLst>
                </a:gridCol>
                <a:gridCol w="421151">
                  <a:extLst>
                    <a:ext uri="{9D8B030D-6E8A-4147-A177-3AD203B41FA5}">
                      <a16:colId xmlns:a16="http://schemas.microsoft.com/office/drawing/2014/main" val="20012"/>
                    </a:ext>
                  </a:extLst>
                </a:gridCol>
                <a:gridCol w="421151">
                  <a:extLst>
                    <a:ext uri="{9D8B030D-6E8A-4147-A177-3AD203B41FA5}">
                      <a16:colId xmlns:a16="http://schemas.microsoft.com/office/drawing/2014/main" val="20013"/>
                    </a:ext>
                  </a:extLst>
                </a:gridCol>
                <a:gridCol w="105288">
                  <a:extLst>
                    <a:ext uri="{9D8B030D-6E8A-4147-A177-3AD203B41FA5}">
                      <a16:colId xmlns:a16="http://schemas.microsoft.com/office/drawing/2014/main" val="20014"/>
                    </a:ext>
                  </a:extLst>
                </a:gridCol>
                <a:gridCol w="421151">
                  <a:extLst>
                    <a:ext uri="{9D8B030D-6E8A-4147-A177-3AD203B41FA5}">
                      <a16:colId xmlns:a16="http://schemas.microsoft.com/office/drawing/2014/main" val="20015"/>
                    </a:ext>
                  </a:extLst>
                </a:gridCol>
                <a:gridCol w="421151">
                  <a:extLst>
                    <a:ext uri="{9D8B030D-6E8A-4147-A177-3AD203B41FA5}">
                      <a16:colId xmlns:a16="http://schemas.microsoft.com/office/drawing/2014/main" val="20016"/>
                    </a:ext>
                  </a:extLst>
                </a:gridCol>
                <a:gridCol w="105288">
                  <a:extLst>
                    <a:ext uri="{9D8B030D-6E8A-4147-A177-3AD203B41FA5}">
                      <a16:colId xmlns:a16="http://schemas.microsoft.com/office/drawing/2014/main" val="20017"/>
                    </a:ext>
                  </a:extLst>
                </a:gridCol>
                <a:gridCol w="421151">
                  <a:extLst>
                    <a:ext uri="{9D8B030D-6E8A-4147-A177-3AD203B41FA5}">
                      <a16:colId xmlns:a16="http://schemas.microsoft.com/office/drawing/2014/main" val="20018"/>
                    </a:ext>
                  </a:extLst>
                </a:gridCol>
                <a:gridCol w="421151">
                  <a:extLst>
                    <a:ext uri="{9D8B030D-6E8A-4147-A177-3AD203B41FA5}">
                      <a16:colId xmlns:a16="http://schemas.microsoft.com/office/drawing/2014/main" val="20019"/>
                    </a:ext>
                  </a:extLst>
                </a:gridCol>
                <a:gridCol w="131609">
                  <a:extLst>
                    <a:ext uri="{9D8B030D-6E8A-4147-A177-3AD203B41FA5}">
                      <a16:colId xmlns:a16="http://schemas.microsoft.com/office/drawing/2014/main" val="20020"/>
                    </a:ext>
                  </a:extLst>
                </a:gridCol>
                <a:gridCol w="526437">
                  <a:extLst>
                    <a:ext uri="{9D8B030D-6E8A-4147-A177-3AD203B41FA5}">
                      <a16:colId xmlns:a16="http://schemas.microsoft.com/office/drawing/2014/main" val="20021"/>
                    </a:ext>
                  </a:extLst>
                </a:gridCol>
                <a:gridCol w="526437">
                  <a:extLst>
                    <a:ext uri="{9D8B030D-6E8A-4147-A177-3AD203B41FA5}">
                      <a16:colId xmlns:a16="http://schemas.microsoft.com/office/drawing/2014/main" val="20022"/>
                    </a:ext>
                  </a:extLst>
                </a:gridCol>
                <a:gridCol w="131609">
                  <a:extLst>
                    <a:ext uri="{9D8B030D-6E8A-4147-A177-3AD203B41FA5}">
                      <a16:colId xmlns:a16="http://schemas.microsoft.com/office/drawing/2014/main" val="20023"/>
                    </a:ext>
                  </a:extLst>
                </a:gridCol>
                <a:gridCol w="526437">
                  <a:extLst>
                    <a:ext uri="{9D8B030D-6E8A-4147-A177-3AD203B41FA5}">
                      <a16:colId xmlns:a16="http://schemas.microsoft.com/office/drawing/2014/main" val="20024"/>
                    </a:ext>
                  </a:extLst>
                </a:gridCol>
                <a:gridCol w="526437">
                  <a:extLst>
                    <a:ext uri="{9D8B030D-6E8A-4147-A177-3AD203B41FA5}">
                      <a16:colId xmlns:a16="http://schemas.microsoft.com/office/drawing/2014/main" val="20025"/>
                    </a:ext>
                  </a:extLst>
                </a:gridCol>
              </a:tblGrid>
              <a:tr h="204662">
                <a:tc gridSpan="20">
                  <a:txBody>
                    <a:bodyPr/>
                    <a:lstStyle/>
                    <a:p>
                      <a:pPr algn="ctr" fontAlgn="ctr"/>
                      <a:r>
                        <a:rPr lang="nl-NL" sz="600" b="1" i="0" u="none" strike="noStrike">
                          <a:solidFill>
                            <a:srgbClr val="000000"/>
                          </a:solidFill>
                          <a:effectLst/>
                          <a:latin typeface="Arial" panose="020B0604020202020204" pitchFamily="34" charset="0"/>
                        </a:rPr>
                        <a:t>LIBRE INTERVALTABELLEN LANDSCOMPETITIE ("AVOND";"DAG";"JEUGD") LANDSCOMPETITIE 2017-2018</a:t>
                      </a:r>
                    </a:p>
                  </a:txBody>
                  <a:tcPr marL="3858" marR="3858" marT="3858"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ctr"/>
                      <a:endParaRPr lang="nl-NL" sz="600" b="1" i="0" u="none" strike="noStrike">
                        <a:solidFill>
                          <a:srgbClr val="000000"/>
                        </a:solidFill>
                        <a:effectLst/>
                        <a:latin typeface="Arial" panose="020B0604020202020204" pitchFamily="34" charset="0"/>
                      </a:endParaRPr>
                    </a:p>
                  </a:txBody>
                  <a:tcPr marL="3858" marR="3858" marT="3858" marB="0" anchor="ctr">
                    <a:lnL>
                      <a:noFill/>
                    </a:lnL>
                    <a:lnR>
                      <a:noFill/>
                    </a:lnR>
                    <a:lnT>
                      <a:noFill/>
                    </a:lnT>
                    <a:lnB>
                      <a:noFill/>
                    </a:lnB>
                  </a:tcPr>
                </a:tc>
                <a:tc>
                  <a:txBody>
                    <a:bodyPr/>
                    <a:lstStyle/>
                    <a:p>
                      <a:pPr algn="l" fontAlgn="ctr"/>
                      <a:endParaRPr lang="nl-NL" sz="600" b="1" i="0" u="none" strike="noStrike">
                        <a:solidFill>
                          <a:srgbClr val="000000"/>
                        </a:solidFill>
                        <a:effectLst/>
                        <a:latin typeface="Arial" panose="020B0604020202020204" pitchFamily="34" charset="0"/>
                      </a:endParaRPr>
                    </a:p>
                  </a:txBody>
                  <a:tcPr marL="3858" marR="3858" marT="385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nl-NL" sz="600" b="1" i="0" u="none" strike="noStrike">
                        <a:solidFill>
                          <a:srgbClr val="000000"/>
                        </a:solidFill>
                        <a:effectLst/>
                        <a:latin typeface="Arial" panose="020B0604020202020204" pitchFamily="34" charset="0"/>
                      </a:endParaRPr>
                    </a:p>
                  </a:txBody>
                  <a:tcPr marL="3858" marR="3858" marT="385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nl-NL" sz="600" b="1" i="0" u="none" strike="noStrike">
                        <a:solidFill>
                          <a:srgbClr val="000000"/>
                        </a:solidFill>
                        <a:effectLst/>
                        <a:latin typeface="Arial" panose="020B0604020202020204" pitchFamily="34" charset="0"/>
                      </a:endParaRPr>
                    </a:p>
                  </a:txBody>
                  <a:tcPr marL="3858" marR="3858" marT="3858" marB="0" anchor="ctr">
                    <a:lnL>
                      <a:noFill/>
                    </a:lnL>
                    <a:lnR>
                      <a:noFill/>
                    </a:lnR>
                    <a:lnT>
                      <a:noFill/>
                    </a:lnT>
                    <a:lnB>
                      <a:noFill/>
                    </a:lnB>
                  </a:tcPr>
                </a:tc>
                <a:tc>
                  <a:txBody>
                    <a:bodyPr/>
                    <a:lstStyle/>
                    <a:p>
                      <a:pPr algn="l" fontAlgn="ctr"/>
                      <a:endParaRPr lang="nl-NL" sz="600" b="1" i="0" u="none" strike="noStrike">
                        <a:solidFill>
                          <a:srgbClr val="000000"/>
                        </a:solidFill>
                        <a:effectLst/>
                        <a:latin typeface="Arial" panose="020B0604020202020204" pitchFamily="34" charset="0"/>
                      </a:endParaRPr>
                    </a:p>
                  </a:txBody>
                  <a:tcPr marL="3858" marR="3858" marT="3858"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nl-NL" sz="600" b="1" i="0" u="none" strike="noStrike">
                        <a:solidFill>
                          <a:srgbClr val="000000"/>
                        </a:solidFill>
                        <a:effectLst/>
                        <a:latin typeface="Arial" panose="020B0604020202020204" pitchFamily="34" charset="0"/>
                      </a:endParaRPr>
                    </a:p>
                  </a:txBody>
                  <a:tcPr marL="3858" marR="3858" marT="3858"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2330">
                <a:tc rowSpan="2" gridSpan="3">
                  <a:txBody>
                    <a:bodyPr/>
                    <a:lstStyle/>
                    <a:p>
                      <a:pPr algn="ctr" fontAlgn="ctr"/>
                      <a:r>
                        <a:rPr lang="nl-NL" sz="600" b="1" i="0" u="none" strike="noStrike">
                          <a:solidFill>
                            <a:srgbClr val="000000"/>
                          </a:solidFill>
                          <a:effectLst/>
                          <a:latin typeface="Arial" panose="020B0604020202020204" pitchFamily="34" charset="0"/>
                        </a:rPr>
                        <a:t>LIBRE</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rowSpan="2" hMerge="1">
                  <a:txBody>
                    <a:bodyPr/>
                    <a:lstStyle/>
                    <a:p>
                      <a:endParaRPr lang="nl-NL"/>
                    </a:p>
                  </a:txBody>
                  <a:tcPr/>
                </a:tc>
                <a:tc rowSpan="2" hMerge="1">
                  <a:txBody>
                    <a:bodyPr/>
                    <a:lstStyle/>
                    <a:p>
                      <a:endParaRPr lang="nl-NL"/>
                    </a:p>
                  </a:txBody>
                  <a:tcPr/>
                </a:tc>
                <a:tc>
                  <a:txBody>
                    <a:bodyPr/>
                    <a:lstStyle/>
                    <a:p>
                      <a:pPr algn="l" fontAlgn="ctr"/>
                      <a:endParaRPr lang="nl-NL" sz="600" b="0" i="0" u="none" strike="noStrike">
                        <a:solidFill>
                          <a:srgbClr val="000000"/>
                        </a:solidFill>
                        <a:effectLst/>
                        <a:latin typeface="Arial" panose="020B0604020202020204" pitchFamily="34" charset="0"/>
                      </a:endParaRP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nl-NL" sz="600" b="1" i="0" u="none" strike="noStrike">
                          <a:solidFill>
                            <a:srgbClr val="000000"/>
                          </a:solidFill>
                          <a:effectLst/>
                          <a:latin typeface="Arial Narrow" panose="020B0606020202030204" pitchFamily="34" charset="0"/>
                        </a:rPr>
                        <a:t>ALGEMEEN</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endParaRPr lang="nl-NL" sz="600" b="0" i="0" u="none" strike="noStrike">
                        <a:solidFill>
                          <a:srgbClr val="000000"/>
                        </a:solidFill>
                        <a:effectLst/>
                        <a:latin typeface="Arial" panose="020B0604020202020204" pitchFamily="34" charset="0"/>
                      </a:endParaRP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nl-NL" sz="600" b="1" i="0" u="none" strike="noStrike">
                          <a:solidFill>
                            <a:srgbClr val="000000"/>
                          </a:solidFill>
                          <a:effectLst/>
                          <a:latin typeface="Arial" panose="020B0604020202020204" pitchFamily="34" charset="0"/>
                        </a:rPr>
                        <a:t>"AVOND"</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a:txBody>
                    <a:bodyPr/>
                    <a:lstStyle/>
                    <a:p>
                      <a:pPr algn="ctr" fontAlgn="ctr"/>
                      <a:endParaRPr lang="nl-NL" sz="600" b="0" i="0" u="none" strike="noStrike">
                        <a:solidFill>
                          <a:srgbClr val="000000"/>
                        </a:solidFill>
                        <a:effectLst/>
                        <a:latin typeface="Arial" panose="020B0604020202020204" pitchFamily="34" charset="0"/>
                      </a:endParaRP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nl-NL" sz="600" b="1" i="0" u="none" strike="noStrike">
                          <a:solidFill>
                            <a:srgbClr val="000000"/>
                          </a:solidFill>
                          <a:effectLst/>
                          <a:latin typeface="Arial" panose="020B0604020202020204" pitchFamily="34" charset="0"/>
                        </a:rPr>
                        <a:t>"AVOND"</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a:txBody>
                    <a:bodyPr/>
                    <a:lstStyle/>
                    <a:p>
                      <a:pPr algn="ctr" fontAlgn="ctr"/>
                      <a:endParaRPr lang="nl-NL" sz="600" b="0" i="0" u="none" strike="noStrike">
                        <a:solidFill>
                          <a:srgbClr val="000000"/>
                        </a:solidFill>
                        <a:effectLst/>
                        <a:latin typeface="Arial" panose="020B0604020202020204" pitchFamily="34" charset="0"/>
                      </a:endParaRP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nl-NL" sz="600" b="1" i="0" u="none" strike="noStrike">
                          <a:solidFill>
                            <a:srgbClr val="000000"/>
                          </a:solidFill>
                          <a:effectLst/>
                          <a:latin typeface="Arial" panose="020B0604020202020204" pitchFamily="34" charset="0"/>
                        </a:rPr>
                        <a:t>"AVOND"</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a:txBody>
                    <a:bodyPr/>
                    <a:lstStyle/>
                    <a:p>
                      <a:pPr algn="ctr" fontAlgn="ctr"/>
                      <a:endParaRPr lang="nl-NL" sz="600" b="0" i="0" u="none" strike="noStrike">
                        <a:solidFill>
                          <a:srgbClr val="000000"/>
                        </a:solidFill>
                        <a:effectLst/>
                        <a:latin typeface="Arial" panose="020B0604020202020204" pitchFamily="34" charset="0"/>
                      </a:endParaRP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nl-NL" sz="600" b="1" i="0" u="none" strike="noStrike">
                          <a:solidFill>
                            <a:srgbClr val="000000"/>
                          </a:solidFill>
                          <a:effectLst/>
                          <a:latin typeface="Arial" panose="020B0604020202020204" pitchFamily="34" charset="0"/>
                        </a:rPr>
                        <a:t>"AVOND"</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a:txBody>
                    <a:bodyPr/>
                    <a:lstStyle/>
                    <a:p>
                      <a:pPr algn="ctr" fontAlgn="ctr"/>
                      <a:endParaRPr lang="nl-NL" sz="600" b="0" i="0" u="none" strike="noStrike">
                        <a:solidFill>
                          <a:srgbClr val="000000"/>
                        </a:solidFill>
                        <a:effectLst/>
                        <a:latin typeface="Arial" panose="020B0604020202020204" pitchFamily="34" charset="0"/>
                      </a:endParaRP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nl-NL" sz="600" b="1" i="0" u="none" strike="noStrike">
                          <a:solidFill>
                            <a:srgbClr val="000000"/>
                          </a:solidFill>
                          <a:effectLst/>
                          <a:latin typeface="Arial" panose="020B0604020202020204" pitchFamily="34" charset="0"/>
                        </a:rPr>
                        <a:t>"DAMES"</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a:txBody>
                    <a:bodyPr/>
                    <a:lstStyle/>
                    <a:p>
                      <a:pPr algn="ctr" fontAlgn="ctr"/>
                      <a:endParaRPr lang="nl-NL" sz="600" b="0" i="0" u="none" strike="noStrike">
                        <a:solidFill>
                          <a:srgbClr val="000000"/>
                        </a:solidFill>
                        <a:effectLst/>
                        <a:latin typeface="Arial" panose="020B0604020202020204" pitchFamily="34" charset="0"/>
                      </a:endParaRP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nl-NL" sz="600" b="1" i="0" u="none" strike="noStrike">
                          <a:solidFill>
                            <a:srgbClr val="000000"/>
                          </a:solidFill>
                          <a:effectLst/>
                          <a:latin typeface="Arial" panose="020B0604020202020204" pitchFamily="34" charset="0"/>
                        </a:rPr>
                        <a:t>"JEUGD"</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a:txBody>
                    <a:bodyPr/>
                    <a:lstStyle/>
                    <a:p>
                      <a:pPr algn="ctr" fontAlgn="ctr"/>
                      <a:endParaRPr lang="nl-NL" sz="600" b="0" i="0" u="none" strike="noStrike">
                        <a:solidFill>
                          <a:srgbClr val="000000"/>
                        </a:solidFill>
                        <a:effectLst/>
                        <a:latin typeface="Arial" panose="020B0604020202020204" pitchFamily="34" charset="0"/>
                      </a:endParaRP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nl-NL" sz="600" b="1" i="0" u="none" strike="noStrike">
                          <a:solidFill>
                            <a:srgbClr val="000000"/>
                          </a:solidFill>
                          <a:effectLst/>
                          <a:latin typeface="Arial" panose="020B0604020202020204" pitchFamily="34" charset="0"/>
                        </a:rPr>
                        <a:t>"DAG"</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extLst>
                  <a:ext uri="{0D108BD9-81ED-4DB2-BD59-A6C34878D82A}">
                    <a16:rowId xmlns:a16="http://schemas.microsoft.com/office/drawing/2014/main" val="10001"/>
                  </a:ext>
                </a:extLst>
              </a:tr>
              <a:tr h="204662">
                <a:tc gridSpan="3" vMerge="1">
                  <a:txBody>
                    <a:bodyPr/>
                    <a:lstStyle/>
                    <a:p>
                      <a:endParaRPr lang="nl-NL"/>
                    </a:p>
                  </a:txBody>
                  <a:tcPr/>
                </a:tc>
                <a:tc hMerge="1" vMerge="1">
                  <a:txBody>
                    <a:bodyPr/>
                    <a:lstStyle/>
                    <a:p>
                      <a:endParaRPr lang="nl-NL"/>
                    </a:p>
                  </a:txBody>
                  <a:tcPr/>
                </a:tc>
                <a:tc hMerge="1" vMerge="1">
                  <a:txBody>
                    <a:bodyPr/>
                    <a:lstStyle/>
                    <a:p>
                      <a:endParaRPr lang="nl-NL"/>
                    </a:p>
                  </a:txBody>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nl-NL"/>
                    </a:p>
                  </a:txBody>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C4</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1" i="1" u="none" strike="noStrike">
                          <a:solidFill>
                            <a:srgbClr val="000000"/>
                          </a:solidFill>
                          <a:effectLst/>
                          <a:latin typeface="Arial" panose="020B0604020202020204" pitchFamily="34" charset="0"/>
                        </a:rPr>
                        <a:t>"DUBBEL"</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C3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1" i="1" u="none" strike="noStrike">
                          <a:solidFill>
                            <a:srgbClr val="000000"/>
                          </a:solidFill>
                          <a:effectLst/>
                          <a:latin typeface="Arial" panose="020B0604020202020204" pitchFamily="34" charset="0"/>
                        </a:rPr>
                        <a:t>"DUBBEL"</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C2</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1" i="1" u="none" strike="noStrike">
                          <a:solidFill>
                            <a:srgbClr val="000000"/>
                          </a:solidFill>
                          <a:effectLst/>
                          <a:latin typeface="Arial" panose="020B0604020202020204" pitchFamily="34" charset="0"/>
                        </a:rPr>
                        <a:t>"DUBBEL"</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C1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1" i="1" u="none" strike="noStrike">
                          <a:solidFill>
                            <a:srgbClr val="000000"/>
                          </a:solidFill>
                          <a:effectLst/>
                          <a:latin typeface="Arial" panose="020B0604020202020204" pitchFamily="34" charset="0"/>
                        </a:rPr>
                        <a:t>"DUBBEL"</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C5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1" i="1" u="none" strike="noStrike">
                          <a:solidFill>
                            <a:srgbClr val="000000"/>
                          </a:solidFill>
                          <a:effectLst/>
                          <a:latin typeface="Arial" panose="020B0604020202020204" pitchFamily="34" charset="0"/>
                        </a:rPr>
                        <a:t>"DUBBEL"</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JEUGD</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1" i="1" u="none" strike="noStrike">
                          <a:solidFill>
                            <a:srgbClr val="000000"/>
                          </a:solidFill>
                          <a:effectLst/>
                          <a:latin typeface="Arial" panose="020B0604020202020204" pitchFamily="34" charset="0"/>
                        </a:rPr>
                        <a:t>"DUBBEL"</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DAG</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1" i="1" u="none" strike="noStrike">
                          <a:solidFill>
                            <a:srgbClr val="000000"/>
                          </a:solidFill>
                          <a:effectLst/>
                          <a:latin typeface="Arial" panose="020B0604020202020204" pitchFamily="34" charset="0"/>
                        </a:rPr>
                        <a:t>"DUBBEL"</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0002"/>
                  </a:ext>
                </a:extLst>
              </a:tr>
              <a:tr h="112330">
                <a:tc gridSpan="3">
                  <a:txBody>
                    <a:bodyPr/>
                    <a:lstStyle/>
                    <a:p>
                      <a:pPr algn="ctr" fontAlgn="ctr"/>
                      <a:r>
                        <a:rPr lang="nl-NL" sz="600" b="0" i="0" u="none" strike="noStrike">
                          <a:solidFill>
                            <a:srgbClr val="000000"/>
                          </a:solidFill>
                          <a:effectLst/>
                          <a:latin typeface="Arial" panose="020B0604020202020204" pitchFamily="34" charset="0"/>
                        </a:rPr>
                        <a:t>GEMIDDELDE</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600" b="0" i="1"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TE M.</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extLst>
                  <a:ext uri="{0D108BD9-81ED-4DB2-BD59-A6C34878D82A}">
                    <a16:rowId xmlns:a16="http://schemas.microsoft.com/office/drawing/2014/main" val="10003"/>
                  </a:ext>
                </a:extLst>
              </a:tr>
              <a:tr h="112330">
                <a:tc>
                  <a:txBody>
                    <a:bodyPr/>
                    <a:lstStyle/>
                    <a:p>
                      <a:pPr algn="ctr" fontAlgn="ctr"/>
                      <a:r>
                        <a:rPr lang="nl-NL" sz="600" b="0" i="0" u="none" strike="noStrike">
                          <a:solidFill>
                            <a:srgbClr val="000000"/>
                          </a:solidFill>
                          <a:effectLst/>
                          <a:latin typeface="Arial" panose="020B0604020202020204" pitchFamily="34" charset="0"/>
                        </a:rPr>
                        <a:t>VAN</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TOT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0" i="1"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0" i="0"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400" b="0" i="1" u="none" strike="noStrike">
                          <a:solidFill>
                            <a:srgbClr val="000000"/>
                          </a:solidFill>
                          <a:effectLst/>
                          <a:latin typeface="Arial" panose="020B0604020202020204" pitchFamily="34" charset="0"/>
                        </a:rPr>
                        <a:t>CAR.</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0004"/>
                  </a:ext>
                </a:extLst>
              </a:tr>
              <a:tr h="112330">
                <a:tc>
                  <a:txBody>
                    <a:bodyPr/>
                    <a:lstStyle/>
                    <a:p>
                      <a:pPr algn="ctr" fontAlgn="ctr"/>
                      <a:r>
                        <a:rPr lang="nl-NL" sz="600" b="0" i="0" u="none" strike="noStrike">
                          <a:solidFill>
                            <a:srgbClr val="000000"/>
                          </a:solidFill>
                          <a:effectLst/>
                          <a:latin typeface="Arial" panose="020B0604020202020204" pitchFamily="34" charset="0"/>
                        </a:rPr>
                        <a:t>0,00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5"/>
                  </a:ext>
                </a:extLst>
              </a:tr>
              <a:tr h="112330">
                <a:tc>
                  <a:txBody>
                    <a:bodyPr/>
                    <a:lstStyle/>
                    <a:p>
                      <a:pPr algn="ctr" fontAlgn="ctr"/>
                      <a:r>
                        <a:rPr lang="nl-NL" sz="600" b="0" i="0" u="none" strike="noStrike">
                          <a:solidFill>
                            <a:srgbClr val="000000"/>
                          </a:solidFill>
                          <a:effectLst/>
                          <a:latin typeface="Arial" panose="020B0604020202020204" pitchFamily="34" charset="0"/>
                        </a:rPr>
                        <a:t>0,10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0,15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16</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16</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18</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16</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18</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16</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18</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16</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18</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6"/>
                  </a:ext>
                </a:extLst>
              </a:tr>
              <a:tr h="112330">
                <a:tc>
                  <a:txBody>
                    <a:bodyPr/>
                    <a:lstStyle/>
                    <a:p>
                      <a:pPr algn="ctr" fontAlgn="ctr"/>
                      <a:r>
                        <a:rPr lang="nl-NL" sz="600" b="0" i="0" u="none" strike="noStrike">
                          <a:solidFill>
                            <a:srgbClr val="000000"/>
                          </a:solidFill>
                          <a:effectLst/>
                          <a:latin typeface="Arial" panose="020B0604020202020204" pitchFamily="34" charset="0"/>
                        </a:rPr>
                        <a:t>0,15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7"/>
                  </a:ext>
                </a:extLst>
              </a:tr>
              <a:tr h="112330">
                <a:tc>
                  <a:txBody>
                    <a:bodyPr/>
                    <a:lstStyle/>
                    <a:p>
                      <a:pPr algn="ctr" fontAlgn="ctr"/>
                      <a:r>
                        <a:rPr lang="nl-NL" sz="600" b="0" i="0" u="none" strike="noStrike">
                          <a:solidFill>
                            <a:srgbClr val="000000"/>
                          </a:solidFill>
                          <a:effectLst/>
                          <a:latin typeface="Arial" panose="020B0604020202020204" pitchFamily="34" charset="0"/>
                        </a:rPr>
                        <a:t>0,20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0,25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18</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18</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18</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18</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18</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8"/>
                  </a:ext>
                </a:extLst>
              </a:tr>
              <a:tr h="112330">
                <a:tc>
                  <a:txBody>
                    <a:bodyPr/>
                    <a:lstStyle/>
                    <a:p>
                      <a:pPr algn="ctr" fontAlgn="ctr"/>
                      <a:r>
                        <a:rPr lang="nl-NL" sz="600" b="0" i="0" u="none" strike="noStrike">
                          <a:solidFill>
                            <a:srgbClr val="000000"/>
                          </a:solidFill>
                          <a:effectLst/>
                          <a:latin typeface="Arial" panose="020B0604020202020204" pitchFamily="34" charset="0"/>
                        </a:rPr>
                        <a:t>0,25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9"/>
                  </a:ext>
                </a:extLst>
              </a:tr>
              <a:tr h="112330">
                <a:tc>
                  <a:txBody>
                    <a:bodyPr/>
                    <a:lstStyle/>
                    <a:p>
                      <a:pPr algn="ctr" fontAlgn="ctr"/>
                      <a:r>
                        <a:rPr lang="nl-NL" sz="600" b="0" i="0" u="none" strike="noStrike">
                          <a:solidFill>
                            <a:srgbClr val="000000"/>
                          </a:solidFill>
                          <a:effectLst/>
                          <a:latin typeface="Arial" panose="020B0604020202020204" pitchFamily="34" charset="0"/>
                        </a:rPr>
                        <a:t>0,30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0"/>
                  </a:ext>
                </a:extLst>
              </a:tr>
              <a:tr h="112330">
                <a:tc>
                  <a:txBody>
                    <a:bodyPr/>
                    <a:lstStyle/>
                    <a:p>
                      <a:pPr algn="ctr" fontAlgn="ctr"/>
                      <a:r>
                        <a:rPr lang="nl-NL" sz="600" b="0" i="0" u="none" strike="noStrike">
                          <a:solidFill>
                            <a:srgbClr val="000000"/>
                          </a:solidFill>
                          <a:effectLst/>
                          <a:latin typeface="Arial" panose="020B0604020202020204" pitchFamily="34" charset="0"/>
                        </a:rPr>
                        <a:t>0,35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1"/>
                  </a:ext>
                </a:extLst>
              </a:tr>
              <a:tr h="112330">
                <a:tc>
                  <a:txBody>
                    <a:bodyPr/>
                    <a:lstStyle/>
                    <a:p>
                      <a:pPr algn="ctr" fontAlgn="ctr"/>
                      <a:r>
                        <a:rPr lang="nl-NL" sz="600" b="0" i="0" u="none" strike="noStrike">
                          <a:solidFill>
                            <a:srgbClr val="000000"/>
                          </a:solidFill>
                          <a:effectLst/>
                          <a:latin typeface="Arial" panose="020B0604020202020204" pitchFamily="34" charset="0"/>
                        </a:rPr>
                        <a:t>0,40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2"/>
                  </a:ext>
                </a:extLst>
              </a:tr>
              <a:tr h="112330">
                <a:tc>
                  <a:txBody>
                    <a:bodyPr/>
                    <a:lstStyle/>
                    <a:p>
                      <a:pPr algn="ctr" fontAlgn="ctr"/>
                      <a:r>
                        <a:rPr lang="nl-NL" sz="600" b="0" i="0" u="none" strike="noStrike">
                          <a:solidFill>
                            <a:srgbClr val="000000"/>
                          </a:solidFill>
                          <a:effectLst/>
                          <a:latin typeface="Arial" panose="020B0604020202020204" pitchFamily="34" charset="0"/>
                        </a:rPr>
                        <a:t>0,50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3"/>
                  </a:ext>
                </a:extLst>
              </a:tr>
              <a:tr h="112330">
                <a:tc>
                  <a:txBody>
                    <a:bodyPr/>
                    <a:lstStyle/>
                    <a:p>
                      <a:pPr algn="ctr" fontAlgn="ctr"/>
                      <a:r>
                        <a:rPr lang="nl-NL" sz="600" b="0" i="0" u="none" strike="noStrike">
                          <a:solidFill>
                            <a:srgbClr val="000000"/>
                          </a:solidFill>
                          <a:effectLst/>
                          <a:latin typeface="Arial" panose="020B0604020202020204" pitchFamily="34" charset="0"/>
                        </a:rPr>
                        <a:t>0,60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4"/>
                  </a:ext>
                </a:extLst>
              </a:tr>
              <a:tr h="112330">
                <a:tc>
                  <a:txBody>
                    <a:bodyPr/>
                    <a:lstStyle/>
                    <a:p>
                      <a:pPr algn="ctr" fontAlgn="ctr"/>
                      <a:r>
                        <a:rPr lang="nl-NL" sz="600" b="0" i="0" u="none" strike="noStrike">
                          <a:solidFill>
                            <a:srgbClr val="000000"/>
                          </a:solidFill>
                          <a:effectLst/>
                          <a:latin typeface="Arial" panose="020B0604020202020204" pitchFamily="34" charset="0"/>
                        </a:rPr>
                        <a:t>0,70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5"/>
                  </a:ext>
                </a:extLst>
              </a:tr>
              <a:tr h="112330">
                <a:tc>
                  <a:txBody>
                    <a:bodyPr/>
                    <a:lstStyle/>
                    <a:p>
                      <a:pPr algn="ctr" fontAlgn="ctr"/>
                      <a:r>
                        <a:rPr lang="nl-NL" sz="600" b="0" i="0" u="none" strike="noStrike">
                          <a:solidFill>
                            <a:srgbClr val="000000"/>
                          </a:solidFill>
                          <a:effectLst/>
                          <a:latin typeface="Arial" panose="020B0604020202020204" pitchFamily="34" charset="0"/>
                        </a:rPr>
                        <a:t>0,80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0,90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6"/>
                  </a:ext>
                </a:extLst>
              </a:tr>
              <a:tr h="112330">
                <a:tc>
                  <a:txBody>
                    <a:bodyPr/>
                    <a:lstStyle/>
                    <a:p>
                      <a:pPr algn="ctr" fontAlgn="ctr"/>
                      <a:r>
                        <a:rPr lang="nl-NL" sz="600" b="0" i="0" u="none" strike="noStrike">
                          <a:solidFill>
                            <a:srgbClr val="000000"/>
                          </a:solidFill>
                          <a:effectLst/>
                          <a:latin typeface="Arial" panose="020B0604020202020204" pitchFamily="34" charset="0"/>
                        </a:rPr>
                        <a:t>0,90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7"/>
                  </a:ext>
                </a:extLst>
              </a:tr>
              <a:tr h="112330">
                <a:tc>
                  <a:txBody>
                    <a:bodyPr/>
                    <a:lstStyle/>
                    <a:p>
                      <a:pPr algn="ctr" fontAlgn="ctr"/>
                      <a:r>
                        <a:rPr lang="nl-NL" sz="600" b="0" i="0"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8"/>
                  </a:ext>
                </a:extLst>
              </a:tr>
              <a:tr h="112330">
                <a:tc>
                  <a:txBody>
                    <a:bodyPr/>
                    <a:lstStyle/>
                    <a:p>
                      <a:pPr algn="ctr" fontAlgn="ctr"/>
                      <a:r>
                        <a:rPr lang="nl-NL" sz="600" b="0" i="0"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9"/>
                  </a:ext>
                </a:extLst>
              </a:tr>
              <a:tr h="112330">
                <a:tc>
                  <a:txBody>
                    <a:bodyPr/>
                    <a:lstStyle/>
                    <a:p>
                      <a:pPr algn="ctr" fontAlgn="ctr"/>
                      <a:r>
                        <a:rPr lang="nl-NL" sz="600" b="0" i="0"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20"/>
                  </a:ext>
                </a:extLst>
              </a:tr>
              <a:tr h="112330">
                <a:tc>
                  <a:txBody>
                    <a:bodyPr/>
                    <a:lstStyle/>
                    <a:p>
                      <a:pPr algn="ctr" fontAlgn="ctr"/>
                      <a:r>
                        <a:rPr lang="nl-NL" sz="600" b="0" i="0"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21"/>
                  </a:ext>
                </a:extLst>
              </a:tr>
              <a:tr h="112330">
                <a:tc>
                  <a:txBody>
                    <a:bodyPr/>
                    <a:lstStyle/>
                    <a:p>
                      <a:pPr algn="ctr" fontAlgn="ctr"/>
                      <a:r>
                        <a:rPr lang="nl-NL" sz="600" b="0" i="0"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45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47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22"/>
                  </a:ext>
                </a:extLst>
              </a:tr>
              <a:tr h="112330">
                <a:tc>
                  <a:txBody>
                    <a:bodyPr/>
                    <a:lstStyle/>
                    <a:p>
                      <a:pPr algn="ctr" fontAlgn="ctr"/>
                      <a:r>
                        <a:rPr lang="nl-NL" sz="600" b="0" i="0"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47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49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23"/>
                  </a:ext>
                </a:extLst>
              </a:tr>
              <a:tr h="112330">
                <a:tc>
                  <a:txBody>
                    <a:bodyPr/>
                    <a:lstStyle/>
                    <a:p>
                      <a:pPr algn="ctr" fontAlgn="ctr"/>
                      <a:r>
                        <a:rPr lang="nl-NL" sz="600" b="0" i="0" u="none" strike="noStrike">
                          <a:solidFill>
                            <a:srgbClr val="00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49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51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47</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24"/>
                  </a:ext>
                </a:extLst>
              </a:tr>
              <a:tr h="112330">
                <a:tc>
                  <a:txBody>
                    <a:bodyPr/>
                    <a:lstStyle/>
                    <a:p>
                      <a:pPr algn="ctr" fontAlgn="ctr"/>
                      <a:r>
                        <a:rPr lang="nl-NL" sz="600" b="0" i="0" u="none" strike="noStrike">
                          <a:solidFill>
                            <a:srgbClr val="00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51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53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49</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25"/>
                  </a:ext>
                </a:extLst>
              </a:tr>
              <a:tr h="112330">
                <a:tc>
                  <a:txBody>
                    <a:bodyPr/>
                    <a:lstStyle/>
                    <a:p>
                      <a:pPr algn="ctr" fontAlgn="ctr"/>
                      <a:r>
                        <a:rPr lang="nl-NL" sz="600" b="0" i="0" u="none" strike="noStrike">
                          <a:solidFill>
                            <a:srgbClr val="000000"/>
                          </a:solidFill>
                          <a:effectLst/>
                          <a:latin typeface="Arial" panose="020B0604020202020204" pitchFamily="34" charset="0"/>
                        </a:rPr>
                        <a:t>1,80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53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51</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26"/>
                  </a:ext>
                </a:extLst>
              </a:tr>
              <a:tr h="112330">
                <a:tc>
                  <a:txBody>
                    <a:bodyPr/>
                    <a:lstStyle/>
                    <a:p>
                      <a:pPr algn="ctr" fontAlgn="ctr"/>
                      <a:r>
                        <a:rPr lang="nl-NL" sz="600" b="0" i="0" u="none" strike="noStrike">
                          <a:solidFill>
                            <a:srgbClr val="000000"/>
                          </a:solidFill>
                          <a:effectLst/>
                          <a:latin typeface="Arial" panose="020B0604020202020204" pitchFamily="34" charset="0"/>
                        </a:rPr>
                        <a:t>1,90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2,00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53</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27"/>
                  </a:ext>
                </a:extLst>
              </a:tr>
              <a:tr h="112330">
                <a:tc>
                  <a:txBody>
                    <a:bodyPr/>
                    <a:lstStyle/>
                    <a:p>
                      <a:pPr algn="ctr" fontAlgn="ctr"/>
                      <a:r>
                        <a:rPr lang="nl-NL" sz="600" b="0" i="0" u="none" strike="noStrike">
                          <a:solidFill>
                            <a:srgbClr val="000000"/>
                          </a:solidFill>
                          <a:effectLst/>
                          <a:latin typeface="Arial" panose="020B0604020202020204" pitchFamily="34" charset="0"/>
                        </a:rPr>
                        <a:t>2,00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2,20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55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28"/>
                  </a:ext>
                </a:extLst>
              </a:tr>
              <a:tr h="112330">
                <a:tc>
                  <a:txBody>
                    <a:bodyPr/>
                    <a:lstStyle/>
                    <a:p>
                      <a:pPr algn="ctr" fontAlgn="ctr"/>
                      <a:r>
                        <a:rPr lang="nl-NL" sz="600" b="0" i="0" u="none" strike="noStrike">
                          <a:solidFill>
                            <a:srgbClr val="000000"/>
                          </a:solidFill>
                          <a:effectLst/>
                          <a:latin typeface="Arial" panose="020B0604020202020204" pitchFamily="34" charset="0"/>
                        </a:rPr>
                        <a:t>2,20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2,40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29"/>
                  </a:ext>
                </a:extLst>
              </a:tr>
              <a:tr h="112330">
                <a:tc>
                  <a:txBody>
                    <a:bodyPr/>
                    <a:lstStyle/>
                    <a:p>
                      <a:pPr algn="ctr" fontAlgn="ctr"/>
                      <a:r>
                        <a:rPr lang="nl-NL" sz="600" b="0" i="0" u="none" strike="noStrike">
                          <a:solidFill>
                            <a:srgbClr val="000000"/>
                          </a:solidFill>
                          <a:effectLst/>
                          <a:latin typeface="Arial" panose="020B0604020202020204" pitchFamily="34" charset="0"/>
                        </a:rPr>
                        <a:t>2,40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2,60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75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75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75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75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65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75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30"/>
                  </a:ext>
                </a:extLst>
              </a:tr>
              <a:tr h="112330">
                <a:tc>
                  <a:txBody>
                    <a:bodyPr/>
                    <a:lstStyle/>
                    <a:p>
                      <a:pPr algn="ctr" fontAlgn="ctr"/>
                      <a:r>
                        <a:rPr lang="nl-NL" sz="600" b="0" i="0" u="none" strike="noStrike">
                          <a:solidFill>
                            <a:srgbClr val="000000"/>
                          </a:solidFill>
                          <a:effectLst/>
                          <a:latin typeface="Arial" panose="020B0604020202020204" pitchFamily="34" charset="0"/>
                        </a:rPr>
                        <a:t>2,60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2,80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75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31"/>
                  </a:ext>
                </a:extLst>
              </a:tr>
              <a:tr h="112330">
                <a:tc>
                  <a:txBody>
                    <a:bodyPr/>
                    <a:lstStyle/>
                    <a:p>
                      <a:pPr algn="ctr" fontAlgn="ctr"/>
                      <a:r>
                        <a:rPr lang="nl-NL" sz="600" b="0" i="0" u="none" strike="noStrike">
                          <a:solidFill>
                            <a:srgbClr val="000000"/>
                          </a:solidFill>
                          <a:effectLst/>
                          <a:latin typeface="Arial" panose="020B0604020202020204" pitchFamily="34" charset="0"/>
                        </a:rPr>
                        <a:t>2,80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3,00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75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75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70C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75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75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75</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32"/>
                  </a:ext>
                </a:extLst>
              </a:tr>
              <a:tr h="112330">
                <a:tc>
                  <a:txBody>
                    <a:bodyPr/>
                    <a:lstStyle/>
                    <a:p>
                      <a:pPr algn="ctr" fontAlgn="ctr"/>
                      <a:r>
                        <a:rPr lang="nl-NL" sz="600" b="0" i="0" u="none" strike="noStrike">
                          <a:solidFill>
                            <a:srgbClr val="000000"/>
                          </a:solidFill>
                          <a:effectLst/>
                          <a:latin typeface="Arial" panose="020B0604020202020204" pitchFamily="34" charset="0"/>
                        </a:rPr>
                        <a:t>3,00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33"/>
                  </a:ext>
                </a:extLst>
              </a:tr>
              <a:tr h="112330">
                <a:tc>
                  <a:txBody>
                    <a:bodyPr/>
                    <a:lstStyle/>
                    <a:p>
                      <a:pPr algn="ctr" fontAlgn="ctr"/>
                      <a:r>
                        <a:rPr lang="nl-NL" sz="600" b="0" i="0" u="none" strike="noStrike">
                          <a:solidFill>
                            <a:srgbClr val="00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4,00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90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34"/>
                  </a:ext>
                </a:extLst>
              </a:tr>
              <a:tr h="112330">
                <a:tc>
                  <a:txBody>
                    <a:bodyPr/>
                    <a:lstStyle/>
                    <a:p>
                      <a:pPr algn="ctr" fontAlgn="ctr"/>
                      <a:r>
                        <a:rPr lang="nl-NL" sz="600" b="0" i="0" u="none" strike="noStrike">
                          <a:solidFill>
                            <a:srgbClr val="000000"/>
                          </a:solidFill>
                          <a:effectLst/>
                          <a:latin typeface="Arial" panose="020B0604020202020204" pitchFamily="34" charset="0"/>
                        </a:rPr>
                        <a:t>4,00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4,50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35"/>
                  </a:ext>
                </a:extLst>
              </a:tr>
              <a:tr h="112330">
                <a:tc>
                  <a:txBody>
                    <a:bodyPr/>
                    <a:lstStyle/>
                    <a:p>
                      <a:pPr algn="ctr" fontAlgn="ctr"/>
                      <a:r>
                        <a:rPr lang="nl-NL" sz="600" b="0" i="0" u="none" strike="noStrike">
                          <a:solidFill>
                            <a:srgbClr val="000000"/>
                          </a:solidFill>
                          <a:effectLst/>
                          <a:latin typeface="Arial" panose="020B0604020202020204" pitchFamily="34" charset="0"/>
                        </a:rPr>
                        <a:t>4,50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5,00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110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36"/>
                  </a:ext>
                </a:extLst>
              </a:tr>
              <a:tr h="112330">
                <a:tc>
                  <a:txBody>
                    <a:bodyPr/>
                    <a:lstStyle/>
                    <a:p>
                      <a:pPr algn="ctr" fontAlgn="ctr"/>
                      <a:r>
                        <a:rPr lang="nl-NL" sz="600" b="0" i="0" u="none" strike="noStrike">
                          <a:solidFill>
                            <a:srgbClr val="000000"/>
                          </a:solidFill>
                          <a:effectLst/>
                          <a:latin typeface="Arial" panose="020B0604020202020204" pitchFamily="34" charset="0"/>
                        </a:rPr>
                        <a:t>5,00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5,50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37"/>
                  </a:ext>
                </a:extLst>
              </a:tr>
              <a:tr h="112330">
                <a:tc>
                  <a:txBody>
                    <a:bodyPr/>
                    <a:lstStyle/>
                    <a:p>
                      <a:pPr algn="ctr" fontAlgn="ctr"/>
                      <a:r>
                        <a:rPr lang="nl-NL" sz="600" b="0" i="0" u="none" strike="noStrike">
                          <a:solidFill>
                            <a:srgbClr val="000000"/>
                          </a:solidFill>
                          <a:effectLst/>
                          <a:latin typeface="Arial" panose="020B0604020202020204" pitchFamily="34" charset="0"/>
                        </a:rPr>
                        <a:t>5,50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6,00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130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38"/>
                  </a:ext>
                </a:extLst>
              </a:tr>
              <a:tr h="112330">
                <a:tc>
                  <a:txBody>
                    <a:bodyPr/>
                    <a:lstStyle/>
                    <a:p>
                      <a:pPr algn="ctr" fontAlgn="ctr"/>
                      <a:r>
                        <a:rPr lang="nl-NL" sz="600" b="0" i="0" u="none" strike="noStrike">
                          <a:solidFill>
                            <a:srgbClr val="000000"/>
                          </a:solidFill>
                          <a:effectLst/>
                          <a:latin typeface="Arial" panose="020B0604020202020204" pitchFamily="34" charset="0"/>
                        </a:rPr>
                        <a:t>6,00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6,50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140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39"/>
                  </a:ext>
                </a:extLst>
              </a:tr>
              <a:tr h="112330">
                <a:tc>
                  <a:txBody>
                    <a:bodyPr/>
                    <a:lstStyle/>
                    <a:p>
                      <a:pPr algn="ctr" fontAlgn="ctr"/>
                      <a:r>
                        <a:rPr lang="nl-NL" sz="600" b="0" i="0" u="none" strike="noStrike">
                          <a:solidFill>
                            <a:srgbClr val="000000"/>
                          </a:solidFill>
                          <a:effectLst/>
                          <a:latin typeface="Arial" panose="020B0604020202020204" pitchFamily="34" charset="0"/>
                        </a:rPr>
                        <a:t>6,50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7,00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40"/>
                  </a:ext>
                </a:extLst>
              </a:tr>
              <a:tr h="112330">
                <a:tc>
                  <a:txBody>
                    <a:bodyPr/>
                    <a:lstStyle/>
                    <a:p>
                      <a:pPr algn="ctr" fontAlgn="ctr"/>
                      <a:r>
                        <a:rPr lang="nl-NL" sz="600" b="0" i="0" u="none" strike="noStrike">
                          <a:solidFill>
                            <a:srgbClr val="000000"/>
                          </a:solidFill>
                          <a:effectLst/>
                          <a:latin typeface="Arial" panose="020B0604020202020204" pitchFamily="34" charset="0"/>
                        </a:rPr>
                        <a:t>7,00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8,00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180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160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180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41"/>
                  </a:ext>
                </a:extLst>
              </a:tr>
              <a:tr h="112330">
                <a:tc>
                  <a:txBody>
                    <a:bodyPr/>
                    <a:lstStyle/>
                    <a:p>
                      <a:pPr algn="ctr" fontAlgn="ctr"/>
                      <a:r>
                        <a:rPr lang="nl-NL" sz="600" b="0" i="0" u="none" strike="noStrike">
                          <a:solidFill>
                            <a:srgbClr val="000000"/>
                          </a:solidFill>
                          <a:effectLst/>
                          <a:latin typeface="Arial" panose="020B0604020202020204" pitchFamily="34" charset="0"/>
                        </a:rPr>
                        <a:t>8,00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9,00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180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200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170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42"/>
                  </a:ext>
                </a:extLst>
              </a:tr>
              <a:tr h="112330">
                <a:tc>
                  <a:txBody>
                    <a:bodyPr/>
                    <a:lstStyle/>
                    <a:p>
                      <a:pPr algn="ctr" fontAlgn="ctr"/>
                      <a:r>
                        <a:rPr lang="nl-NL" sz="600" b="0" i="0" u="none" strike="noStrike">
                          <a:solidFill>
                            <a:srgbClr val="000000"/>
                          </a:solidFill>
                          <a:effectLst/>
                          <a:latin typeface="Arial" panose="020B0604020202020204" pitchFamily="34" charset="0"/>
                        </a:rPr>
                        <a:t>9,00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10,00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200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220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180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43"/>
                  </a:ext>
                </a:extLst>
              </a:tr>
              <a:tr h="112330">
                <a:tc>
                  <a:txBody>
                    <a:bodyPr/>
                    <a:lstStyle/>
                    <a:p>
                      <a:pPr algn="ctr" fontAlgn="ctr"/>
                      <a:r>
                        <a:rPr lang="nl-NL" sz="600" b="0" i="0" u="none" strike="noStrike">
                          <a:solidFill>
                            <a:srgbClr val="000000"/>
                          </a:solidFill>
                          <a:effectLst/>
                          <a:latin typeface="Arial" panose="020B0604020202020204" pitchFamily="34" charset="0"/>
                        </a:rPr>
                        <a:t>10,00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220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250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250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44"/>
                  </a:ext>
                </a:extLst>
              </a:tr>
              <a:tr h="112330">
                <a:tc>
                  <a:txBody>
                    <a:bodyPr/>
                    <a:lstStyle/>
                    <a:p>
                      <a:pPr algn="ctr" fontAlgn="ctr"/>
                      <a:r>
                        <a:rPr lang="nl-NL" sz="600" b="0" i="0" u="none" strike="noStrike">
                          <a:solidFill>
                            <a:srgbClr val="000000"/>
                          </a:solidFill>
                          <a:effectLst/>
                          <a:latin typeface="Arial" panose="020B0604020202020204" pitchFamily="34" charset="0"/>
                        </a:rPr>
                        <a:t>11,00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13,00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220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45"/>
                  </a:ext>
                </a:extLst>
              </a:tr>
              <a:tr h="112330">
                <a:tc>
                  <a:txBody>
                    <a:bodyPr/>
                    <a:lstStyle/>
                    <a:p>
                      <a:pPr algn="ctr" fontAlgn="ctr"/>
                      <a:r>
                        <a:rPr lang="nl-NL" sz="600" b="0" i="0" u="none" strike="noStrike">
                          <a:solidFill>
                            <a:srgbClr val="000000"/>
                          </a:solidFill>
                          <a:effectLst/>
                          <a:latin typeface="Arial" panose="020B0604020202020204" pitchFamily="34" charset="0"/>
                        </a:rPr>
                        <a:t>13,00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15,00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250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46"/>
                  </a:ext>
                </a:extLst>
              </a:tr>
              <a:tr h="112330">
                <a:tc>
                  <a:txBody>
                    <a:bodyPr/>
                    <a:lstStyle/>
                    <a:p>
                      <a:pPr algn="ctr" fontAlgn="ctr"/>
                      <a:r>
                        <a:rPr lang="nl-NL" sz="600" b="0" i="0" u="none" strike="noStrike">
                          <a:solidFill>
                            <a:srgbClr val="FF0000"/>
                          </a:solidFill>
                          <a:effectLst/>
                          <a:latin typeface="Arial" panose="020B0604020202020204" pitchFamily="34" charset="0"/>
                        </a:rPr>
                        <a:t>15,00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600" b="0" i="0" u="none" strike="noStrike">
                          <a:solidFill>
                            <a:srgbClr val="FF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600" b="0" i="0" u="none" strike="noStrike">
                          <a:solidFill>
                            <a:srgbClr val="FF0000"/>
                          </a:solidFill>
                          <a:effectLst/>
                          <a:latin typeface="Arial" panose="020B0604020202020204" pitchFamily="34" charset="0"/>
                        </a:rPr>
                        <a:t>20,00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300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300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47"/>
                  </a:ext>
                </a:extLst>
              </a:tr>
              <a:tr h="112330">
                <a:tc>
                  <a:txBody>
                    <a:bodyPr/>
                    <a:lstStyle/>
                    <a:p>
                      <a:pPr algn="ctr" fontAlgn="ctr"/>
                      <a:r>
                        <a:rPr lang="nl-NL" sz="600" b="0" i="0" u="none" strike="noStrike">
                          <a:solidFill>
                            <a:srgbClr val="FF0000"/>
                          </a:solidFill>
                          <a:effectLst/>
                          <a:latin typeface="Arial" panose="020B0604020202020204" pitchFamily="34" charset="0"/>
                        </a:rPr>
                        <a:t>20,00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600" b="0" i="0" u="none" strike="noStrike">
                          <a:solidFill>
                            <a:srgbClr val="FF0000"/>
                          </a:solidFill>
                          <a:effectLst/>
                          <a:latin typeface="Arial" panose="020B0604020202020204" pitchFamily="34" charset="0"/>
                        </a:rPr>
                        <a:t>-</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600" b="0" i="0" u="none" strike="noStrike">
                          <a:solidFill>
                            <a:srgbClr val="FF0000"/>
                          </a:solidFill>
                          <a:effectLst/>
                          <a:latin typeface="Arial" panose="020B0604020202020204" pitchFamily="34" charset="0"/>
                        </a:rPr>
                        <a:t>25,00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600" b="0"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FF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400" b="0" i="1" u="none" strike="noStrike">
                          <a:solidFill>
                            <a:srgbClr val="000000"/>
                          </a:solidFill>
                          <a:effectLst/>
                          <a:latin typeface="Arial" panose="020B0604020202020204" pitchFamily="34" charset="0"/>
                        </a:rPr>
                        <a:t>400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400" b="0" i="1"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a:solidFill>
                            <a:srgbClr val="000000"/>
                          </a:solidFill>
                          <a:effectLst/>
                          <a:latin typeface="Arial" panose="020B0604020202020204" pitchFamily="34" charset="0"/>
                        </a:rPr>
                        <a:t>400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nl-NL" sz="600" b="1" i="0" u="none" strike="noStrike">
                          <a:solidFill>
                            <a:srgbClr val="000000"/>
                          </a:solidFill>
                          <a:effectLst/>
                          <a:latin typeface="Arial" panose="020B0604020202020204" pitchFamily="34" charset="0"/>
                        </a:rPr>
                        <a:t> </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600" b="1" i="0" u="none" strike="noStrike">
                          <a:solidFill>
                            <a:srgbClr val="000000"/>
                          </a:solidFill>
                          <a:effectLst/>
                          <a:latin typeface="Arial" panose="020B0604020202020204" pitchFamily="34" charset="0"/>
                        </a:rPr>
                        <a:t>350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400" b="0" i="1" u="none" strike="noStrike" dirty="0">
                          <a:solidFill>
                            <a:srgbClr val="000000"/>
                          </a:solidFill>
                          <a:effectLst/>
                          <a:latin typeface="Arial" panose="020B0604020202020204" pitchFamily="34" charset="0"/>
                        </a:rPr>
                        <a:t>400</a:t>
                      </a:r>
                    </a:p>
                  </a:txBody>
                  <a:tcPr marL="3858" marR="3858" marT="38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48"/>
                  </a:ext>
                </a:extLst>
              </a:tr>
            </a:tbl>
          </a:graphicData>
        </a:graphic>
      </p:graphicFrame>
    </p:spTree>
    <p:extLst>
      <p:ext uri="{BB962C8B-B14F-4D97-AF65-F5344CB8AC3E}">
        <p14:creationId xmlns:p14="http://schemas.microsoft.com/office/powerpoint/2010/main" val="2508982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INTERVALTABEL B &amp; A KLASSE</a:t>
            </a:r>
            <a:endParaRPr lang="nl-NL" altLang="nl-NL" sz="1600" b="1" dirty="0" smtClean="0">
              <a:solidFill>
                <a:schemeClr val="bg1"/>
              </a:solidFill>
              <a:latin typeface="Verdana" panose="020B0604030504040204" pitchFamily="34" charset="0"/>
            </a:endParaRPr>
          </a:p>
        </p:txBody>
      </p:sp>
      <p:grpSp>
        <p:nvGrpSpPr>
          <p:cNvPr id="33795" name="Group 4"/>
          <p:cNvGrpSpPr>
            <a:grpSpLocks/>
          </p:cNvGrpSpPr>
          <p:nvPr/>
        </p:nvGrpSpPr>
        <p:grpSpPr bwMode="auto">
          <a:xfrm>
            <a:off x="250825" y="0"/>
            <a:ext cx="8666163" cy="547688"/>
            <a:chOff x="158" y="0"/>
            <a:chExt cx="5459" cy="345"/>
          </a:xfrm>
        </p:grpSpPr>
        <p:pic>
          <p:nvPicPr>
            <p:cNvPr id="3379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33800"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33801"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33802"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33803"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796"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pic>
        <p:nvPicPr>
          <p:cNvPr id="6" name="Afbeelding 5"/>
          <p:cNvPicPr>
            <a:picLocks noChangeAspect="1"/>
          </p:cNvPicPr>
          <p:nvPr/>
        </p:nvPicPr>
        <p:blipFill rotWithShape="1">
          <a:blip r:embed="rId5">
            <a:extLst>
              <a:ext uri="{28A0092B-C50C-407E-A947-70E740481C1C}">
                <a14:useLocalDpi xmlns:a14="http://schemas.microsoft.com/office/drawing/2010/main" val="0"/>
              </a:ext>
            </a:extLst>
          </a:blip>
          <a:srcRect l="18156" r="15145"/>
          <a:stretch/>
        </p:blipFill>
        <p:spPr>
          <a:xfrm>
            <a:off x="6366394" y="4852076"/>
            <a:ext cx="2520280" cy="1889275"/>
          </a:xfrm>
          <a:prstGeom prst="rect">
            <a:avLst/>
          </a:prstGeom>
        </p:spPr>
      </p:pic>
      <p:graphicFrame>
        <p:nvGraphicFramePr>
          <p:cNvPr id="2" name="Tabel 1"/>
          <p:cNvGraphicFramePr>
            <a:graphicFrameLocks noGrp="1"/>
          </p:cNvGraphicFramePr>
          <p:nvPr>
            <p:extLst>
              <p:ext uri="{D42A27DB-BD31-4B8C-83A1-F6EECF244321}">
                <p14:modId xmlns:p14="http://schemas.microsoft.com/office/powerpoint/2010/main" val="2717738408"/>
              </p:ext>
            </p:extLst>
          </p:nvPr>
        </p:nvGraphicFramePr>
        <p:xfrm>
          <a:off x="250827" y="1125545"/>
          <a:ext cx="5915062" cy="5615806"/>
        </p:xfrm>
        <a:graphic>
          <a:graphicData uri="http://schemas.openxmlformats.org/drawingml/2006/table">
            <a:tbl>
              <a:tblPr/>
              <a:tblGrid>
                <a:gridCol w="568984">
                  <a:extLst>
                    <a:ext uri="{9D8B030D-6E8A-4147-A177-3AD203B41FA5}">
                      <a16:colId xmlns:a16="http://schemas.microsoft.com/office/drawing/2014/main" val="20000"/>
                    </a:ext>
                  </a:extLst>
                </a:gridCol>
                <a:gridCol w="225222">
                  <a:extLst>
                    <a:ext uri="{9D8B030D-6E8A-4147-A177-3AD203B41FA5}">
                      <a16:colId xmlns:a16="http://schemas.microsoft.com/office/drawing/2014/main" val="20001"/>
                    </a:ext>
                  </a:extLst>
                </a:gridCol>
                <a:gridCol w="568984">
                  <a:extLst>
                    <a:ext uri="{9D8B030D-6E8A-4147-A177-3AD203B41FA5}">
                      <a16:colId xmlns:a16="http://schemas.microsoft.com/office/drawing/2014/main" val="20002"/>
                    </a:ext>
                  </a:extLst>
                </a:gridCol>
                <a:gridCol w="142246">
                  <a:extLst>
                    <a:ext uri="{9D8B030D-6E8A-4147-A177-3AD203B41FA5}">
                      <a16:colId xmlns:a16="http://schemas.microsoft.com/office/drawing/2014/main" val="20003"/>
                    </a:ext>
                  </a:extLst>
                </a:gridCol>
                <a:gridCol w="568984">
                  <a:extLst>
                    <a:ext uri="{9D8B030D-6E8A-4147-A177-3AD203B41FA5}">
                      <a16:colId xmlns:a16="http://schemas.microsoft.com/office/drawing/2014/main" val="20004"/>
                    </a:ext>
                  </a:extLst>
                </a:gridCol>
                <a:gridCol w="142246">
                  <a:extLst>
                    <a:ext uri="{9D8B030D-6E8A-4147-A177-3AD203B41FA5}">
                      <a16:colId xmlns:a16="http://schemas.microsoft.com/office/drawing/2014/main" val="20005"/>
                    </a:ext>
                  </a:extLst>
                </a:gridCol>
                <a:gridCol w="568984">
                  <a:extLst>
                    <a:ext uri="{9D8B030D-6E8A-4147-A177-3AD203B41FA5}">
                      <a16:colId xmlns:a16="http://schemas.microsoft.com/office/drawing/2014/main" val="20006"/>
                    </a:ext>
                  </a:extLst>
                </a:gridCol>
                <a:gridCol w="568984">
                  <a:extLst>
                    <a:ext uri="{9D8B030D-6E8A-4147-A177-3AD203B41FA5}">
                      <a16:colId xmlns:a16="http://schemas.microsoft.com/office/drawing/2014/main" val="20007"/>
                    </a:ext>
                  </a:extLst>
                </a:gridCol>
                <a:gridCol w="142246">
                  <a:extLst>
                    <a:ext uri="{9D8B030D-6E8A-4147-A177-3AD203B41FA5}">
                      <a16:colId xmlns:a16="http://schemas.microsoft.com/office/drawing/2014/main" val="20008"/>
                    </a:ext>
                  </a:extLst>
                </a:gridCol>
                <a:gridCol w="568984">
                  <a:extLst>
                    <a:ext uri="{9D8B030D-6E8A-4147-A177-3AD203B41FA5}">
                      <a16:colId xmlns:a16="http://schemas.microsoft.com/office/drawing/2014/main" val="20009"/>
                    </a:ext>
                  </a:extLst>
                </a:gridCol>
                <a:gridCol w="568984">
                  <a:extLst>
                    <a:ext uri="{9D8B030D-6E8A-4147-A177-3AD203B41FA5}">
                      <a16:colId xmlns:a16="http://schemas.microsoft.com/office/drawing/2014/main" val="20010"/>
                    </a:ext>
                  </a:extLst>
                </a:gridCol>
                <a:gridCol w="142246">
                  <a:extLst>
                    <a:ext uri="{9D8B030D-6E8A-4147-A177-3AD203B41FA5}">
                      <a16:colId xmlns:a16="http://schemas.microsoft.com/office/drawing/2014/main" val="20011"/>
                    </a:ext>
                  </a:extLst>
                </a:gridCol>
                <a:gridCol w="568984">
                  <a:extLst>
                    <a:ext uri="{9D8B030D-6E8A-4147-A177-3AD203B41FA5}">
                      <a16:colId xmlns:a16="http://schemas.microsoft.com/office/drawing/2014/main" val="20012"/>
                    </a:ext>
                  </a:extLst>
                </a:gridCol>
                <a:gridCol w="568984">
                  <a:extLst>
                    <a:ext uri="{9D8B030D-6E8A-4147-A177-3AD203B41FA5}">
                      <a16:colId xmlns:a16="http://schemas.microsoft.com/office/drawing/2014/main" val="20013"/>
                    </a:ext>
                  </a:extLst>
                </a:gridCol>
              </a:tblGrid>
              <a:tr h="285551">
                <a:tc gridSpan="14">
                  <a:txBody>
                    <a:bodyPr/>
                    <a:lstStyle/>
                    <a:p>
                      <a:pPr algn="ctr" fontAlgn="ctr"/>
                      <a:r>
                        <a:rPr lang="nl-NL" sz="700" b="1" i="0" u="none" strike="noStrike">
                          <a:solidFill>
                            <a:srgbClr val="000000"/>
                          </a:solidFill>
                          <a:effectLst/>
                          <a:latin typeface="Arial" panose="020B0604020202020204" pitchFamily="34" charset="0"/>
                        </a:rPr>
                        <a:t>DRIEBANDEN INTERVALTABELLEN LANDSCOMPETITIE ("AVOND") LANDSCOMPETITIE 2017-2018</a:t>
                      </a:r>
                    </a:p>
                  </a:txBody>
                  <a:tcPr marL="5114" marR="5114" marT="511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0"/>
                  </a:ext>
                </a:extLst>
              </a:tr>
              <a:tr h="152293">
                <a:tc rowSpan="2" gridSpan="3">
                  <a:txBody>
                    <a:bodyPr/>
                    <a:lstStyle/>
                    <a:p>
                      <a:pPr algn="ctr" fontAlgn="ctr"/>
                      <a:r>
                        <a:rPr lang="nl-NL" sz="700" b="1" i="0" u="none" strike="noStrike">
                          <a:solidFill>
                            <a:srgbClr val="000000"/>
                          </a:solidFill>
                          <a:effectLst/>
                          <a:latin typeface="Arial" panose="020B0604020202020204" pitchFamily="34" charset="0"/>
                        </a:rPr>
                        <a:t>DRIEBANDEN</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rowSpan="2" hMerge="1">
                  <a:txBody>
                    <a:bodyPr/>
                    <a:lstStyle/>
                    <a:p>
                      <a:endParaRPr lang="nl-NL"/>
                    </a:p>
                  </a:txBody>
                  <a:tcPr/>
                </a:tc>
                <a:tc rowSpan="2" hMerge="1">
                  <a:txBody>
                    <a:bodyPr/>
                    <a:lstStyle/>
                    <a:p>
                      <a:endParaRPr lang="nl-NL"/>
                    </a:p>
                  </a:txBody>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nl-NL" sz="700" b="1" i="0" u="none" strike="noStrike">
                          <a:solidFill>
                            <a:srgbClr val="000000"/>
                          </a:solidFill>
                          <a:effectLst/>
                          <a:latin typeface="Arial Narrow" panose="020B0606020202030204" pitchFamily="34" charset="0"/>
                        </a:rPr>
                        <a:t>ALGEMEEN</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nl-NL" sz="700" b="1" i="0" u="none" strike="noStrike">
                          <a:solidFill>
                            <a:srgbClr val="000000"/>
                          </a:solidFill>
                          <a:effectLst/>
                          <a:latin typeface="Arial" panose="020B0604020202020204" pitchFamily="34" charset="0"/>
                        </a:rPr>
                        <a:t>"GROOT"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a:txBody>
                    <a:bodyPr/>
                    <a:lstStyle/>
                    <a:p>
                      <a:pPr algn="ctr"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nl-NL" sz="700" b="1" i="0" u="none" strike="noStrike">
                          <a:solidFill>
                            <a:srgbClr val="000000"/>
                          </a:solidFill>
                          <a:effectLst/>
                          <a:latin typeface="Arial" panose="020B0604020202020204" pitchFamily="34" charset="0"/>
                        </a:rPr>
                        <a:t>"AVOND"</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a:txBody>
                    <a:bodyPr/>
                    <a:lstStyle/>
                    <a:p>
                      <a:pPr algn="ctr"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nl-NL" sz="700" b="1" i="0" u="none" strike="noStrike">
                          <a:solidFill>
                            <a:srgbClr val="000000"/>
                          </a:solidFill>
                          <a:effectLst/>
                          <a:latin typeface="Arial" panose="020B0604020202020204" pitchFamily="34" charset="0"/>
                        </a:rPr>
                        <a:t>"AVOND"</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extLst>
                  <a:ext uri="{0D108BD9-81ED-4DB2-BD59-A6C34878D82A}">
                    <a16:rowId xmlns:a16="http://schemas.microsoft.com/office/drawing/2014/main" val="10001"/>
                  </a:ext>
                </a:extLst>
              </a:tr>
              <a:tr h="152293">
                <a:tc gridSpan="3" vMerge="1">
                  <a:txBody>
                    <a:bodyPr/>
                    <a:lstStyle/>
                    <a:p>
                      <a:endParaRPr lang="nl-NL"/>
                    </a:p>
                  </a:txBody>
                  <a:tcPr/>
                </a:tc>
                <a:tc hMerge="1" vMerge="1">
                  <a:txBody>
                    <a:bodyPr/>
                    <a:lstStyle/>
                    <a:p>
                      <a:endParaRPr lang="nl-NL"/>
                    </a:p>
                  </a:txBody>
                  <a:tcPr/>
                </a:tc>
                <a:tc hMerge="1" vMerge="1">
                  <a:txBody>
                    <a:bodyPr/>
                    <a:lstStyle/>
                    <a:p>
                      <a:endParaRPr lang="nl-NL"/>
                    </a:p>
                  </a:txBody>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nl-NL"/>
                    </a:p>
                  </a:txBody>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A</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500" b="1" i="1" u="none" strike="noStrike">
                          <a:solidFill>
                            <a:srgbClr val="000000"/>
                          </a:solidFill>
                          <a:effectLst/>
                          <a:latin typeface="Arial Narrow" panose="020B0606020202030204" pitchFamily="34" charset="0"/>
                        </a:rPr>
                        <a:t>"DUBBEL"</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700" b="1" i="0"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B1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500" b="1" i="1" u="none" strike="noStrike">
                          <a:solidFill>
                            <a:srgbClr val="000000"/>
                          </a:solidFill>
                          <a:effectLst/>
                          <a:latin typeface="Arial Narrow" panose="020B0606020202030204" pitchFamily="34" charset="0"/>
                        </a:rPr>
                        <a:t>"DUBBEL"</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700" b="1" i="0"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B2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500" b="1" i="1" u="none" strike="noStrike">
                          <a:solidFill>
                            <a:srgbClr val="000000"/>
                          </a:solidFill>
                          <a:effectLst/>
                          <a:latin typeface="Arial Narrow" panose="020B0606020202030204" pitchFamily="34" charset="0"/>
                        </a:rPr>
                        <a:t>"DUBBEL"</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0002"/>
                  </a:ext>
                </a:extLst>
              </a:tr>
              <a:tr h="152293">
                <a:tc gridSpan="3">
                  <a:txBody>
                    <a:bodyPr/>
                    <a:lstStyle/>
                    <a:p>
                      <a:pPr algn="ctr" fontAlgn="ctr"/>
                      <a:r>
                        <a:rPr lang="nl-NL" sz="700" b="0" i="0" u="none" strike="noStrike">
                          <a:solidFill>
                            <a:srgbClr val="000000"/>
                          </a:solidFill>
                          <a:effectLst/>
                          <a:latin typeface="Arial" panose="020B0604020202020204" pitchFamily="34" charset="0"/>
                        </a:rPr>
                        <a:t>GEMIDDELDE</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Arial" panose="020B0604020202020204" pitchFamily="34" charset="0"/>
                        </a:rPr>
                        <a:t>TE M.</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Arial" panose="020B0604020202020204" pitchFamily="34" charset="0"/>
                        </a:rPr>
                        <a:t>TE M.</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500" b="0" i="1" u="none" strike="noStrike">
                          <a:solidFill>
                            <a:srgbClr val="000000"/>
                          </a:solidFill>
                          <a:effectLst/>
                          <a:latin typeface="Arial" panose="020B0604020202020204" pitchFamily="34" charset="0"/>
                        </a:rPr>
                        <a:t>TE M.</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700" b="0" i="0"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Arial" panose="020B0604020202020204" pitchFamily="34" charset="0"/>
                        </a:rPr>
                        <a:t>TE M.</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500" b="0" i="1" u="none" strike="noStrike">
                          <a:solidFill>
                            <a:srgbClr val="000000"/>
                          </a:solidFill>
                          <a:effectLst/>
                          <a:latin typeface="Arial" panose="020B0604020202020204" pitchFamily="34" charset="0"/>
                        </a:rPr>
                        <a:t>TE M.</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700" b="0" i="0"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Arial" panose="020B0604020202020204" pitchFamily="34" charset="0"/>
                        </a:rPr>
                        <a:t>TE M.</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ctr"/>
                      <a:r>
                        <a:rPr lang="nl-NL" sz="500" b="0" i="1" u="none" strike="noStrike">
                          <a:solidFill>
                            <a:srgbClr val="000000"/>
                          </a:solidFill>
                          <a:effectLst/>
                          <a:latin typeface="Arial" panose="020B0604020202020204" pitchFamily="34" charset="0"/>
                        </a:rPr>
                        <a:t>TE M.</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7EE"/>
                    </a:solidFill>
                  </a:tcPr>
                </a:tc>
                <a:extLst>
                  <a:ext uri="{0D108BD9-81ED-4DB2-BD59-A6C34878D82A}">
                    <a16:rowId xmlns:a16="http://schemas.microsoft.com/office/drawing/2014/main" val="10003"/>
                  </a:ext>
                </a:extLst>
              </a:tr>
              <a:tr h="152293">
                <a:tc>
                  <a:txBody>
                    <a:bodyPr/>
                    <a:lstStyle/>
                    <a:p>
                      <a:pPr algn="ctr" fontAlgn="ctr"/>
                      <a:r>
                        <a:rPr lang="nl-NL" sz="700" b="0" i="0" u="none" strike="noStrike">
                          <a:solidFill>
                            <a:srgbClr val="000000"/>
                          </a:solidFill>
                          <a:effectLst/>
                          <a:latin typeface="Arial" panose="020B0604020202020204" pitchFamily="34" charset="0"/>
                        </a:rPr>
                        <a:t>VAN</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700" b="0" i="0"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700" b="0" i="0" u="none" strike="noStrike">
                          <a:solidFill>
                            <a:srgbClr val="000000"/>
                          </a:solidFill>
                          <a:effectLst/>
                          <a:latin typeface="Arial" panose="020B0604020202020204" pitchFamily="34" charset="0"/>
                        </a:rPr>
                        <a:t>TOT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Arial" panose="020B0604020202020204" pitchFamily="34" charset="0"/>
                        </a:rPr>
                        <a:t>CAR.</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Arial" panose="020B0604020202020204" pitchFamily="34" charset="0"/>
                        </a:rPr>
                        <a:t>CAR.</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500" b="0" i="1" u="none" strike="noStrike">
                          <a:solidFill>
                            <a:srgbClr val="000000"/>
                          </a:solidFill>
                          <a:effectLst/>
                          <a:latin typeface="Arial" panose="020B0604020202020204" pitchFamily="34" charset="0"/>
                        </a:rPr>
                        <a:t>CAR.</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700" b="0" i="0"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Arial" panose="020B0604020202020204" pitchFamily="34" charset="0"/>
                        </a:rPr>
                        <a:t>CAR.</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500" b="0" i="1" u="none" strike="noStrike">
                          <a:solidFill>
                            <a:srgbClr val="000000"/>
                          </a:solidFill>
                          <a:effectLst/>
                          <a:latin typeface="Arial" panose="020B0604020202020204" pitchFamily="34" charset="0"/>
                        </a:rPr>
                        <a:t>CAR.</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700" b="0" i="0"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Arial" panose="020B0604020202020204" pitchFamily="34" charset="0"/>
                        </a:rPr>
                        <a:t>CAR.</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nl-NL" sz="500" b="0" i="1" u="none" strike="noStrike">
                          <a:solidFill>
                            <a:srgbClr val="000000"/>
                          </a:solidFill>
                          <a:effectLst/>
                          <a:latin typeface="Arial" panose="020B0604020202020204" pitchFamily="34" charset="0"/>
                        </a:rPr>
                        <a:t>CAR.</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0004"/>
                  </a:ext>
                </a:extLst>
              </a:tr>
              <a:tr h="152293">
                <a:tc>
                  <a:txBody>
                    <a:bodyPr/>
                    <a:lstStyle/>
                    <a:p>
                      <a:pPr algn="ctr" fontAlgn="ctr"/>
                      <a:r>
                        <a:rPr lang="nl-NL" sz="700" b="0" i="0" u="none" strike="noStrike">
                          <a:solidFill>
                            <a:srgbClr val="000000"/>
                          </a:solidFill>
                          <a:effectLst/>
                          <a:latin typeface="Arial" panose="020B0604020202020204" pitchFamily="34" charset="0"/>
                        </a:rPr>
                        <a:t>0,000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0,300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70C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r h="152293">
                <a:tc>
                  <a:txBody>
                    <a:bodyPr/>
                    <a:lstStyle/>
                    <a:p>
                      <a:pPr algn="ctr" fontAlgn="ctr"/>
                      <a:r>
                        <a:rPr lang="nl-NL" sz="700" b="0" i="0" u="none" strike="noStrike">
                          <a:solidFill>
                            <a:srgbClr val="000000"/>
                          </a:solidFill>
                          <a:effectLst/>
                          <a:latin typeface="Arial" panose="020B0604020202020204" pitchFamily="34" charset="0"/>
                        </a:rPr>
                        <a:t>0,300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0,320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70C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152293">
                <a:tc>
                  <a:txBody>
                    <a:bodyPr/>
                    <a:lstStyle/>
                    <a:p>
                      <a:pPr algn="ctr" fontAlgn="ctr"/>
                      <a:r>
                        <a:rPr lang="nl-NL" sz="700" b="0" i="0" u="none" strike="noStrike">
                          <a:solidFill>
                            <a:srgbClr val="000000"/>
                          </a:solidFill>
                          <a:effectLst/>
                          <a:latin typeface="Arial" panose="020B0604020202020204" pitchFamily="34" charset="0"/>
                        </a:rPr>
                        <a:t>0,320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0,340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70C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7"/>
                  </a:ext>
                </a:extLst>
              </a:tr>
              <a:tr h="152293">
                <a:tc>
                  <a:txBody>
                    <a:bodyPr/>
                    <a:lstStyle/>
                    <a:p>
                      <a:pPr algn="ctr" fontAlgn="ctr"/>
                      <a:r>
                        <a:rPr lang="nl-NL" sz="700" b="0" i="0" u="none" strike="noStrike">
                          <a:solidFill>
                            <a:srgbClr val="000000"/>
                          </a:solidFill>
                          <a:effectLst/>
                          <a:latin typeface="Arial" panose="020B0604020202020204" pitchFamily="34" charset="0"/>
                        </a:rPr>
                        <a:t>0,340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0,360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70C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8"/>
                  </a:ext>
                </a:extLst>
              </a:tr>
              <a:tr h="152293">
                <a:tc>
                  <a:txBody>
                    <a:bodyPr/>
                    <a:lstStyle/>
                    <a:p>
                      <a:pPr algn="ctr" fontAlgn="ctr"/>
                      <a:r>
                        <a:rPr lang="nl-NL" sz="700" b="0" i="0" u="none" strike="noStrike">
                          <a:solidFill>
                            <a:srgbClr val="000000"/>
                          </a:solidFill>
                          <a:effectLst/>
                          <a:latin typeface="Arial" panose="020B0604020202020204" pitchFamily="34" charset="0"/>
                        </a:rPr>
                        <a:t>0,360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0,380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70C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9"/>
                  </a:ext>
                </a:extLst>
              </a:tr>
              <a:tr h="152293">
                <a:tc>
                  <a:txBody>
                    <a:bodyPr/>
                    <a:lstStyle/>
                    <a:p>
                      <a:pPr algn="ctr" fontAlgn="ctr"/>
                      <a:r>
                        <a:rPr lang="nl-NL" sz="700" b="0" i="0" u="none" strike="noStrike">
                          <a:solidFill>
                            <a:srgbClr val="000000"/>
                          </a:solidFill>
                          <a:effectLst/>
                          <a:latin typeface="Arial" panose="020B0604020202020204" pitchFamily="34" charset="0"/>
                        </a:rPr>
                        <a:t>0,380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0,400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70C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0"/>
                  </a:ext>
                </a:extLst>
              </a:tr>
              <a:tr h="152293">
                <a:tc>
                  <a:txBody>
                    <a:bodyPr/>
                    <a:lstStyle/>
                    <a:p>
                      <a:pPr algn="ctr" fontAlgn="ctr"/>
                      <a:r>
                        <a:rPr lang="nl-NL" sz="700" b="0" i="0" u="none" strike="noStrike">
                          <a:solidFill>
                            <a:srgbClr val="000000"/>
                          </a:solidFill>
                          <a:effectLst/>
                          <a:latin typeface="Arial" panose="020B0604020202020204" pitchFamily="34" charset="0"/>
                        </a:rPr>
                        <a:t>0,400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0,420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70C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152293">
                <a:tc>
                  <a:txBody>
                    <a:bodyPr/>
                    <a:lstStyle/>
                    <a:p>
                      <a:pPr algn="ctr" fontAlgn="ctr"/>
                      <a:r>
                        <a:rPr lang="nl-NL" sz="700" b="0" i="0" u="none" strike="noStrike">
                          <a:solidFill>
                            <a:srgbClr val="000000"/>
                          </a:solidFill>
                          <a:effectLst/>
                          <a:latin typeface="Arial" panose="020B0604020202020204" pitchFamily="34" charset="0"/>
                        </a:rPr>
                        <a:t>0,420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0,440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70C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2"/>
                  </a:ext>
                </a:extLst>
              </a:tr>
              <a:tr h="152293">
                <a:tc>
                  <a:txBody>
                    <a:bodyPr/>
                    <a:lstStyle/>
                    <a:p>
                      <a:pPr algn="ctr" fontAlgn="ctr"/>
                      <a:r>
                        <a:rPr lang="nl-NL" sz="700" b="0" i="0" u="none" strike="noStrike">
                          <a:solidFill>
                            <a:srgbClr val="000000"/>
                          </a:solidFill>
                          <a:effectLst/>
                          <a:latin typeface="Arial" panose="020B0604020202020204" pitchFamily="34" charset="0"/>
                        </a:rPr>
                        <a:t>0,440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0,480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3"/>
                  </a:ext>
                </a:extLst>
              </a:tr>
              <a:tr h="152293">
                <a:tc>
                  <a:txBody>
                    <a:bodyPr/>
                    <a:lstStyle/>
                    <a:p>
                      <a:pPr algn="ctr" fontAlgn="ctr"/>
                      <a:r>
                        <a:rPr lang="nl-NL" sz="700" b="0" i="0" u="none" strike="noStrike">
                          <a:solidFill>
                            <a:srgbClr val="000000"/>
                          </a:solidFill>
                          <a:effectLst/>
                          <a:latin typeface="Arial" panose="020B0604020202020204" pitchFamily="34" charset="0"/>
                        </a:rPr>
                        <a:t>0,480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0,520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4"/>
                  </a:ext>
                </a:extLst>
              </a:tr>
              <a:tr h="152293">
                <a:tc>
                  <a:txBody>
                    <a:bodyPr/>
                    <a:lstStyle/>
                    <a:p>
                      <a:pPr algn="ctr" fontAlgn="ctr"/>
                      <a:r>
                        <a:rPr lang="nl-NL" sz="700" b="0" i="0" u="none" strike="noStrike">
                          <a:solidFill>
                            <a:srgbClr val="000000"/>
                          </a:solidFill>
                          <a:effectLst/>
                          <a:latin typeface="Arial" panose="020B0604020202020204" pitchFamily="34" charset="0"/>
                        </a:rPr>
                        <a:t>0,520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0,560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29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5"/>
                  </a:ext>
                </a:extLst>
              </a:tr>
              <a:tr h="152293">
                <a:tc>
                  <a:txBody>
                    <a:bodyPr/>
                    <a:lstStyle/>
                    <a:p>
                      <a:pPr algn="ctr" fontAlgn="ctr"/>
                      <a:r>
                        <a:rPr lang="nl-NL" sz="700" b="0" i="0" u="none" strike="noStrike">
                          <a:solidFill>
                            <a:srgbClr val="000000"/>
                          </a:solidFill>
                          <a:effectLst/>
                          <a:latin typeface="Arial" panose="020B0604020202020204" pitchFamily="34" charset="0"/>
                        </a:rPr>
                        <a:t>0,560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0,600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31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31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29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31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6"/>
                  </a:ext>
                </a:extLst>
              </a:tr>
              <a:tr h="152293">
                <a:tc>
                  <a:txBody>
                    <a:bodyPr/>
                    <a:lstStyle/>
                    <a:p>
                      <a:pPr algn="ctr" fontAlgn="ctr"/>
                      <a:r>
                        <a:rPr lang="nl-NL" sz="700" b="0" i="0" u="none" strike="noStrike">
                          <a:solidFill>
                            <a:srgbClr val="000000"/>
                          </a:solidFill>
                          <a:effectLst/>
                          <a:latin typeface="Arial" panose="020B0604020202020204" pitchFamily="34" charset="0"/>
                        </a:rPr>
                        <a:t>0,600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0,640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33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33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31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33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7"/>
                  </a:ext>
                </a:extLst>
              </a:tr>
              <a:tr h="152293">
                <a:tc>
                  <a:txBody>
                    <a:bodyPr/>
                    <a:lstStyle/>
                    <a:p>
                      <a:pPr algn="ctr" fontAlgn="ctr"/>
                      <a:r>
                        <a:rPr lang="nl-NL" sz="700" b="0" i="0" u="none" strike="noStrike">
                          <a:solidFill>
                            <a:srgbClr val="000000"/>
                          </a:solidFill>
                          <a:effectLst/>
                          <a:latin typeface="Arial" panose="020B0604020202020204" pitchFamily="34" charset="0"/>
                        </a:rPr>
                        <a:t>0,640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0,680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35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35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33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35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8"/>
                  </a:ext>
                </a:extLst>
              </a:tr>
              <a:tr h="152293">
                <a:tc>
                  <a:txBody>
                    <a:bodyPr/>
                    <a:lstStyle/>
                    <a:p>
                      <a:pPr algn="ctr" fontAlgn="ctr"/>
                      <a:r>
                        <a:rPr lang="nl-NL" sz="700" b="0" i="0" u="none" strike="noStrike">
                          <a:solidFill>
                            <a:srgbClr val="000000"/>
                          </a:solidFill>
                          <a:effectLst/>
                          <a:latin typeface="Arial" panose="020B0604020202020204" pitchFamily="34" charset="0"/>
                        </a:rPr>
                        <a:t>0,680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0,720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37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37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35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37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9"/>
                  </a:ext>
                </a:extLst>
              </a:tr>
              <a:tr h="152293">
                <a:tc>
                  <a:txBody>
                    <a:bodyPr/>
                    <a:lstStyle/>
                    <a:p>
                      <a:pPr algn="ctr" fontAlgn="ctr"/>
                      <a:r>
                        <a:rPr lang="nl-NL" sz="700" b="0" i="0" u="none" strike="noStrike">
                          <a:solidFill>
                            <a:srgbClr val="000000"/>
                          </a:solidFill>
                          <a:effectLst/>
                          <a:latin typeface="Arial" panose="020B0604020202020204" pitchFamily="34" charset="0"/>
                        </a:rPr>
                        <a:t>0,720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0,760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39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39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37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39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0"/>
                  </a:ext>
                </a:extLst>
              </a:tr>
              <a:tr h="152293">
                <a:tc>
                  <a:txBody>
                    <a:bodyPr/>
                    <a:lstStyle/>
                    <a:p>
                      <a:pPr algn="ctr" fontAlgn="ctr"/>
                      <a:r>
                        <a:rPr lang="nl-NL" sz="700" b="0" i="0" u="none" strike="noStrike">
                          <a:solidFill>
                            <a:srgbClr val="000000"/>
                          </a:solidFill>
                          <a:effectLst/>
                          <a:latin typeface="Arial" panose="020B0604020202020204" pitchFamily="34" charset="0"/>
                        </a:rPr>
                        <a:t>0,760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0,800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41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39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41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39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41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1"/>
                  </a:ext>
                </a:extLst>
              </a:tr>
              <a:tr h="152293">
                <a:tc>
                  <a:txBody>
                    <a:bodyPr/>
                    <a:lstStyle/>
                    <a:p>
                      <a:pPr algn="ctr" fontAlgn="ctr"/>
                      <a:r>
                        <a:rPr lang="nl-NL" sz="700" b="0" i="0" u="none" strike="noStrike">
                          <a:solidFill>
                            <a:srgbClr val="000000"/>
                          </a:solidFill>
                          <a:effectLst/>
                          <a:latin typeface="Arial" panose="020B0604020202020204" pitchFamily="34" charset="0"/>
                        </a:rPr>
                        <a:t>0,800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0,880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41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41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45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41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45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41</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45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2"/>
                  </a:ext>
                </a:extLst>
              </a:tr>
              <a:tr h="152293">
                <a:tc>
                  <a:txBody>
                    <a:bodyPr/>
                    <a:lstStyle/>
                    <a:p>
                      <a:pPr algn="ctr" fontAlgn="ctr"/>
                      <a:r>
                        <a:rPr lang="nl-NL" sz="700" b="0" i="0" u="none" strike="noStrike">
                          <a:solidFill>
                            <a:srgbClr val="000000"/>
                          </a:solidFill>
                          <a:effectLst/>
                          <a:latin typeface="Arial" panose="020B0604020202020204" pitchFamily="34" charset="0"/>
                        </a:rPr>
                        <a:t>0,880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0,960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45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45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49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45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49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45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49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3"/>
                  </a:ext>
                </a:extLst>
              </a:tr>
              <a:tr h="152293">
                <a:tc>
                  <a:txBody>
                    <a:bodyPr/>
                    <a:lstStyle/>
                    <a:p>
                      <a:pPr algn="ctr" fontAlgn="ctr"/>
                      <a:r>
                        <a:rPr lang="nl-NL" sz="700" b="0" i="0" u="none" strike="noStrike">
                          <a:solidFill>
                            <a:srgbClr val="000000"/>
                          </a:solidFill>
                          <a:effectLst/>
                          <a:latin typeface="Arial" panose="020B0604020202020204" pitchFamily="34" charset="0"/>
                        </a:rPr>
                        <a:t>0,960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1,040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49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49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53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49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53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49</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53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4"/>
                  </a:ext>
                </a:extLst>
              </a:tr>
              <a:tr h="152293">
                <a:tc>
                  <a:txBody>
                    <a:bodyPr/>
                    <a:lstStyle/>
                    <a:p>
                      <a:pPr algn="ctr" fontAlgn="ctr"/>
                      <a:r>
                        <a:rPr lang="nl-NL" sz="700" b="0" i="0" u="none" strike="noStrike">
                          <a:solidFill>
                            <a:srgbClr val="000000"/>
                          </a:solidFill>
                          <a:effectLst/>
                          <a:latin typeface="Arial" panose="020B0604020202020204" pitchFamily="34" charset="0"/>
                        </a:rPr>
                        <a:t>1,040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1,120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53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53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57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53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57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53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57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5"/>
                  </a:ext>
                </a:extLst>
              </a:tr>
              <a:tr h="152293">
                <a:tc>
                  <a:txBody>
                    <a:bodyPr/>
                    <a:lstStyle/>
                    <a:p>
                      <a:pPr algn="ctr" fontAlgn="ctr"/>
                      <a:r>
                        <a:rPr lang="nl-NL" sz="700" b="0" i="0" u="none" strike="noStrike">
                          <a:solidFill>
                            <a:srgbClr val="000000"/>
                          </a:solidFill>
                          <a:effectLst/>
                          <a:latin typeface="Arial" panose="020B0604020202020204" pitchFamily="34" charset="0"/>
                        </a:rPr>
                        <a:t>1,120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1,200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57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57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62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57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62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57</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62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6"/>
                  </a:ext>
                </a:extLst>
              </a:tr>
              <a:tr h="152293">
                <a:tc>
                  <a:txBody>
                    <a:bodyPr/>
                    <a:lstStyle/>
                    <a:p>
                      <a:pPr algn="ctr" fontAlgn="ctr"/>
                      <a:r>
                        <a:rPr lang="nl-NL" sz="700" b="0" i="0" u="none" strike="noStrike">
                          <a:solidFill>
                            <a:srgbClr val="000000"/>
                          </a:solidFill>
                          <a:effectLst/>
                          <a:latin typeface="Arial" panose="020B0604020202020204" pitchFamily="34" charset="0"/>
                        </a:rPr>
                        <a:t>1,200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1,360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62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62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70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62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70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62</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70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7"/>
                  </a:ext>
                </a:extLst>
              </a:tr>
              <a:tr h="152293">
                <a:tc>
                  <a:txBody>
                    <a:bodyPr/>
                    <a:lstStyle/>
                    <a:p>
                      <a:pPr algn="ctr" fontAlgn="ctr"/>
                      <a:r>
                        <a:rPr lang="nl-NL" sz="700" b="0" i="0" u="none" strike="noStrike">
                          <a:solidFill>
                            <a:srgbClr val="000000"/>
                          </a:solidFill>
                          <a:effectLst/>
                          <a:latin typeface="Arial" panose="020B0604020202020204" pitchFamily="34" charset="0"/>
                        </a:rPr>
                        <a:t>1,360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1,520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70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70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78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70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78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70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78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8"/>
                  </a:ext>
                </a:extLst>
              </a:tr>
              <a:tr h="152293">
                <a:tc>
                  <a:txBody>
                    <a:bodyPr/>
                    <a:lstStyle/>
                    <a:p>
                      <a:pPr algn="ctr" fontAlgn="ctr"/>
                      <a:r>
                        <a:rPr lang="nl-NL" sz="700" b="0" i="0" u="none" strike="noStrike">
                          <a:solidFill>
                            <a:srgbClr val="000000"/>
                          </a:solidFill>
                          <a:effectLst/>
                          <a:latin typeface="Arial" panose="020B0604020202020204" pitchFamily="34" charset="0"/>
                        </a:rPr>
                        <a:t>1,520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1,680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78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78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86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78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86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78</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86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9"/>
                  </a:ext>
                </a:extLst>
              </a:tr>
              <a:tr h="152293">
                <a:tc>
                  <a:txBody>
                    <a:bodyPr/>
                    <a:lstStyle/>
                    <a:p>
                      <a:pPr algn="ctr" fontAlgn="ctr"/>
                      <a:r>
                        <a:rPr lang="nl-NL" sz="700" b="0" i="0" u="none" strike="noStrike">
                          <a:solidFill>
                            <a:srgbClr val="000000"/>
                          </a:solidFill>
                          <a:effectLst/>
                          <a:latin typeface="Arial" panose="020B0604020202020204" pitchFamily="34" charset="0"/>
                        </a:rPr>
                        <a:t>1,680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1,840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86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86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93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86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93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86</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93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30"/>
                  </a:ext>
                </a:extLst>
              </a:tr>
              <a:tr h="152293">
                <a:tc>
                  <a:txBody>
                    <a:bodyPr/>
                    <a:lstStyle/>
                    <a:p>
                      <a:pPr algn="ctr" fontAlgn="ctr"/>
                      <a:r>
                        <a:rPr lang="nl-NL" sz="700" b="0" i="0" u="none" strike="noStrike">
                          <a:solidFill>
                            <a:srgbClr val="000000"/>
                          </a:solidFill>
                          <a:effectLst/>
                          <a:latin typeface="Arial" panose="020B0604020202020204" pitchFamily="34" charset="0"/>
                        </a:rPr>
                        <a:t>1,840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2,000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93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93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93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93</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100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31"/>
                  </a:ext>
                </a:extLst>
              </a:tr>
              <a:tr h="152293">
                <a:tc>
                  <a:txBody>
                    <a:bodyPr/>
                    <a:lstStyle/>
                    <a:p>
                      <a:pPr algn="ctr" fontAlgn="ctr"/>
                      <a:r>
                        <a:rPr lang="nl-NL" sz="700" b="0" i="0" u="none" strike="noStrike">
                          <a:solidFill>
                            <a:srgbClr val="000000"/>
                          </a:solidFill>
                          <a:effectLst/>
                          <a:latin typeface="Arial" panose="020B0604020202020204" pitchFamily="34" charset="0"/>
                        </a:rPr>
                        <a:t>2,000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2,250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115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115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FF0000"/>
                          </a:solidFill>
                          <a:effectLst/>
                          <a:latin typeface="Arial" panose="020B0604020202020204" pitchFamily="34" charset="0"/>
                        </a:rPr>
                        <a:t>100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500" b="0" i="1" u="none" strike="noStrike">
                          <a:solidFill>
                            <a:srgbClr val="000000"/>
                          </a:solidFill>
                          <a:effectLst/>
                          <a:latin typeface="Arial" panose="020B0604020202020204" pitchFamily="34" charset="0"/>
                        </a:rPr>
                        <a:t>115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32"/>
                  </a:ext>
                </a:extLst>
              </a:tr>
              <a:tr h="152293">
                <a:tc>
                  <a:txBody>
                    <a:bodyPr/>
                    <a:lstStyle/>
                    <a:p>
                      <a:pPr algn="ctr" fontAlgn="ctr"/>
                      <a:r>
                        <a:rPr lang="nl-NL" sz="700" b="0" i="0" u="none" strike="noStrike">
                          <a:solidFill>
                            <a:srgbClr val="000000"/>
                          </a:solidFill>
                          <a:effectLst/>
                          <a:latin typeface="Arial" panose="020B0604020202020204" pitchFamily="34" charset="0"/>
                        </a:rPr>
                        <a:t>2,250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2,500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115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115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130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115</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130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500" b="0" i="1"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3"/>
                  </a:ext>
                </a:extLst>
              </a:tr>
              <a:tr h="152293">
                <a:tc>
                  <a:txBody>
                    <a:bodyPr/>
                    <a:lstStyle/>
                    <a:p>
                      <a:pPr algn="ctr" fontAlgn="ctr"/>
                      <a:r>
                        <a:rPr lang="nl-NL" sz="700" b="0" i="0" u="none" strike="noStrike">
                          <a:solidFill>
                            <a:srgbClr val="000000"/>
                          </a:solidFill>
                          <a:effectLst/>
                          <a:latin typeface="Arial" panose="020B0604020202020204" pitchFamily="34" charset="0"/>
                        </a:rPr>
                        <a:t>2,500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2,750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130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130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150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130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150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500" b="0" i="1"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4"/>
                  </a:ext>
                </a:extLst>
              </a:tr>
              <a:tr h="152293">
                <a:tc>
                  <a:txBody>
                    <a:bodyPr/>
                    <a:lstStyle/>
                    <a:p>
                      <a:pPr algn="ctr" fontAlgn="ctr"/>
                      <a:r>
                        <a:rPr lang="nl-NL" sz="700" b="0" i="0" u="none" strike="noStrike">
                          <a:solidFill>
                            <a:srgbClr val="000000"/>
                          </a:solidFill>
                          <a:effectLst/>
                          <a:latin typeface="Arial" panose="020B0604020202020204" pitchFamily="34" charset="0"/>
                        </a:rPr>
                        <a:t>2,750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Arial" panose="020B0604020202020204" pitchFamily="34" charset="0"/>
                        </a:rPr>
                        <a:t>∞</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150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150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170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endParaRPr lang="nl-NL" sz="700" b="0" i="1"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150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nl-NL" sz="500" b="0" i="1" u="none" strike="noStrike">
                          <a:solidFill>
                            <a:srgbClr val="000000"/>
                          </a:solidFill>
                          <a:effectLst/>
                          <a:latin typeface="Arial" panose="020B0604020202020204" pitchFamily="34" charset="0"/>
                        </a:rPr>
                        <a:t>170</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700" b="0" i="0" u="none" strike="noStrike">
                        <a:solidFill>
                          <a:srgbClr val="000000"/>
                        </a:solidFill>
                        <a:effectLst/>
                        <a:latin typeface="Arial" panose="020B0604020202020204" pitchFamily="34" charset="0"/>
                      </a:endParaRP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1" i="0" u="none" strike="noStrike">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500" b="0" i="1" u="none" strike="noStrike" dirty="0">
                          <a:solidFill>
                            <a:srgbClr val="000000"/>
                          </a:solidFill>
                          <a:effectLst/>
                          <a:latin typeface="Arial" panose="020B0604020202020204" pitchFamily="34" charset="0"/>
                        </a:rPr>
                        <a:t> </a:t>
                      </a:r>
                    </a:p>
                  </a:txBody>
                  <a:tcPr marL="5114" marR="5114" marT="5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5"/>
                  </a:ext>
                </a:extLst>
              </a:tr>
            </a:tbl>
          </a:graphicData>
        </a:graphic>
      </p:graphicFrame>
    </p:spTree>
    <p:extLst>
      <p:ext uri="{BB962C8B-B14F-4D97-AF65-F5344CB8AC3E}">
        <p14:creationId xmlns:p14="http://schemas.microsoft.com/office/powerpoint/2010/main" val="2475794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67944" y="4978428"/>
            <a:ext cx="5202750" cy="1936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098"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AGENDA </a:t>
            </a:r>
            <a:r>
              <a:rPr lang="en-US" altLang="nl-NL" sz="2800" b="1" dirty="0" err="1" smtClean="0">
                <a:solidFill>
                  <a:schemeClr val="bg1"/>
                </a:solidFill>
                <a:latin typeface="Verdana" panose="020B0604030504040204" pitchFamily="34" charset="0"/>
              </a:rPr>
              <a:t>TLV</a:t>
            </a:r>
            <a:r>
              <a:rPr lang="en-US" altLang="nl-NL" sz="2800" b="1" dirty="0" smtClean="0">
                <a:solidFill>
                  <a:schemeClr val="bg1"/>
                </a:solidFill>
                <a:latin typeface="Verdana" panose="020B0604030504040204" pitchFamily="34" charset="0"/>
              </a:rPr>
              <a:t> </a:t>
            </a:r>
            <a:r>
              <a:rPr lang="en-US" altLang="nl-NL" sz="2800" b="1" dirty="0" err="1" smtClean="0">
                <a:solidFill>
                  <a:schemeClr val="bg1"/>
                </a:solidFill>
                <a:latin typeface="Verdana" panose="020B0604030504040204" pitchFamily="34" charset="0"/>
              </a:rPr>
              <a:t>SEIZOEN</a:t>
            </a:r>
            <a:r>
              <a:rPr lang="en-US" altLang="nl-NL" sz="2800" b="1" dirty="0" smtClean="0">
                <a:solidFill>
                  <a:schemeClr val="bg1"/>
                </a:solidFill>
                <a:latin typeface="Verdana" panose="020B0604030504040204" pitchFamily="34" charset="0"/>
              </a:rPr>
              <a:t> 2018-2019</a:t>
            </a:r>
            <a:endParaRPr lang="nl-NL" altLang="nl-NL" sz="1600" b="1" dirty="0" smtClean="0">
              <a:solidFill>
                <a:schemeClr val="bg1"/>
              </a:solidFill>
              <a:latin typeface="Verdana" panose="020B0604030504040204" pitchFamily="34" charset="0"/>
            </a:endParaRPr>
          </a:p>
        </p:txBody>
      </p:sp>
      <p:grpSp>
        <p:nvGrpSpPr>
          <p:cNvPr id="4099" name="Group 4"/>
          <p:cNvGrpSpPr>
            <a:grpSpLocks/>
          </p:cNvGrpSpPr>
          <p:nvPr/>
        </p:nvGrpSpPr>
        <p:grpSpPr bwMode="auto">
          <a:xfrm>
            <a:off x="250825" y="0"/>
            <a:ext cx="8666163" cy="547688"/>
            <a:chOff x="158" y="0"/>
            <a:chExt cx="5459" cy="345"/>
          </a:xfrm>
        </p:grpSpPr>
        <p:pic>
          <p:nvPicPr>
            <p:cNvPr id="410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4105"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4106"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4107"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4108"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0"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a:p>
        </p:txBody>
      </p:sp>
      <p:sp>
        <p:nvSpPr>
          <p:cNvPr id="12" name="Tekstvak 11"/>
          <p:cNvSpPr txBox="1"/>
          <p:nvPr/>
        </p:nvSpPr>
        <p:spPr>
          <a:xfrm>
            <a:off x="253759" y="1071707"/>
            <a:ext cx="8642350" cy="5903154"/>
          </a:xfrm>
          <a:prstGeom prst="rect">
            <a:avLst/>
          </a:prstGeom>
          <a:noFill/>
        </p:spPr>
        <p:txBody>
          <a:bodyPr wrap="square">
            <a:spAutoFit/>
          </a:bodyPr>
          <a:lstStyle/>
          <a:p>
            <a:pPr algn="ctr" defTabSz="180000"/>
            <a:r>
              <a:rPr lang="nl-NL" sz="1600" dirty="0" smtClean="0"/>
              <a:t>Locatie: Uniek Didam</a:t>
            </a:r>
            <a:r>
              <a:rPr lang="nl-NL" sz="1600" dirty="0"/>
              <a:t/>
            </a:r>
            <a:br>
              <a:rPr lang="nl-NL" sz="1600" dirty="0"/>
            </a:br>
            <a:r>
              <a:rPr lang="nl-NL" altLang="nl-NL" sz="1600" cap="all" dirty="0" smtClean="0">
                <a:latin typeface="Calibri" panose="020F0502020204030204" pitchFamily="34" charset="0"/>
              </a:rPr>
              <a:t>Woensdag 22-08-2018; </a:t>
            </a:r>
            <a:r>
              <a:rPr lang="nl-NL" altLang="nl-NL" sz="1600" cap="all" dirty="0">
                <a:latin typeface="Calibri" panose="020F0502020204030204" pitchFamily="34" charset="0"/>
              </a:rPr>
              <a:t>aanvang </a:t>
            </a:r>
            <a:r>
              <a:rPr lang="nl-NL" altLang="nl-NL" sz="1600" cap="all" dirty="0" smtClean="0">
                <a:latin typeface="Calibri" panose="020F0502020204030204" pitchFamily="34" charset="0"/>
              </a:rPr>
              <a:t>20:00 </a:t>
            </a:r>
            <a:r>
              <a:rPr lang="nl-NL" altLang="nl-NL" sz="1600" cap="all" dirty="0">
                <a:latin typeface="Calibri" panose="020F0502020204030204" pitchFamily="34" charset="0"/>
              </a:rPr>
              <a:t>uur</a:t>
            </a:r>
          </a:p>
          <a:p>
            <a:pPr marL="342900" indent="-342900" defTabSz="180000">
              <a:spcBef>
                <a:spcPct val="20000"/>
              </a:spcBef>
              <a:buAutoNum type="arabicPeriod"/>
              <a:defRPr/>
            </a:pPr>
            <a:r>
              <a:rPr lang="nl-NL" cap="all" dirty="0" smtClean="0">
                <a:latin typeface="Calibri" panose="020F0502020204030204" pitchFamily="34" charset="0"/>
              </a:rPr>
              <a:t>WELKOM </a:t>
            </a:r>
            <a:r>
              <a:rPr lang="nl-NL" cap="all" dirty="0">
                <a:latin typeface="Calibri" panose="020F0502020204030204" pitchFamily="34" charset="0"/>
              </a:rPr>
              <a:t>en </a:t>
            </a:r>
            <a:r>
              <a:rPr lang="nl-NL" cap="all" dirty="0" smtClean="0">
                <a:latin typeface="Calibri" panose="020F0502020204030204" pitchFamily="34" charset="0"/>
              </a:rPr>
              <a:t>OPENING</a:t>
            </a:r>
            <a:endParaRPr lang="nl-NL" cap="all" dirty="0">
              <a:latin typeface="Calibri" panose="020F0502020204030204" pitchFamily="34" charset="0"/>
            </a:endParaRPr>
          </a:p>
          <a:p>
            <a:pPr marL="342900" indent="-342900" defTabSz="180000">
              <a:spcBef>
                <a:spcPct val="20000"/>
              </a:spcBef>
              <a:buAutoNum type="arabicPeriod"/>
              <a:defRPr/>
            </a:pPr>
            <a:r>
              <a:rPr lang="nl-NL" altLang="nl-NL" cap="all" dirty="0" err="1" smtClean="0">
                <a:latin typeface="Calibri" panose="020F0502020204030204" pitchFamily="34" charset="0"/>
              </a:rPr>
              <a:t>PresEntiElijst</a:t>
            </a:r>
            <a:r>
              <a:rPr lang="nl-NL" altLang="nl-NL" cap="all" dirty="0" smtClean="0">
                <a:latin typeface="Calibri" panose="020F0502020204030204" pitchFamily="34" charset="0"/>
              </a:rPr>
              <a:t> / Mededelingen</a:t>
            </a:r>
          </a:p>
          <a:p>
            <a:pPr marL="342900" indent="-342900" defTabSz="180000">
              <a:spcBef>
                <a:spcPct val="20000"/>
              </a:spcBef>
              <a:buFontTx/>
              <a:buAutoNum type="arabicPeriod"/>
              <a:defRPr/>
            </a:pPr>
            <a:r>
              <a:rPr lang="nl-NL" altLang="nl-NL" cap="all" dirty="0" smtClean="0">
                <a:latin typeface="Calibri" panose="020F0502020204030204" pitchFamily="34" charset="0"/>
              </a:rPr>
              <a:t>Reglementswijzigingen </a:t>
            </a:r>
            <a:r>
              <a:rPr lang="nl-NL" altLang="nl-NL" cap="all" dirty="0" err="1" smtClean="0">
                <a:latin typeface="Calibri" panose="020F0502020204030204" pitchFamily="34" charset="0"/>
              </a:rPr>
              <a:t>sEIZOEN</a:t>
            </a:r>
            <a:r>
              <a:rPr lang="nl-NL" altLang="nl-NL" cap="all" dirty="0" smtClean="0">
                <a:latin typeface="Calibri" panose="020F0502020204030204" pitchFamily="34" charset="0"/>
              </a:rPr>
              <a:t> 2018-2019</a:t>
            </a:r>
          </a:p>
          <a:p>
            <a:pPr marL="342900" indent="-342900" defTabSz="180000">
              <a:spcBef>
                <a:spcPct val="20000"/>
              </a:spcBef>
              <a:buAutoNum type="arabicPeriod"/>
              <a:defRPr/>
            </a:pPr>
            <a:r>
              <a:rPr lang="nl-NL" altLang="nl-NL" cap="all" dirty="0" err="1" smtClean="0">
                <a:latin typeface="Calibri" panose="020F0502020204030204" pitchFamily="34" charset="0"/>
              </a:rPr>
              <a:t>TeamcOMPETITIE</a:t>
            </a:r>
            <a:endParaRPr lang="nl-NL" altLang="nl-NL" cap="all" dirty="0" smtClean="0">
              <a:latin typeface="Calibri" panose="020F0502020204030204" pitchFamily="34" charset="0"/>
            </a:endParaRPr>
          </a:p>
          <a:p>
            <a:pPr defTabSz="180000">
              <a:spcBef>
                <a:spcPct val="20000"/>
              </a:spcBef>
              <a:defRPr/>
            </a:pPr>
            <a:r>
              <a:rPr lang="nl-NL" altLang="nl-NL" cap="all" dirty="0">
                <a:latin typeface="Calibri" panose="020F0502020204030204" pitchFamily="34" charset="0"/>
              </a:rPr>
              <a:t>	</a:t>
            </a:r>
            <a:r>
              <a:rPr lang="nl-NL" altLang="nl-NL" cap="all" dirty="0" smtClean="0">
                <a:latin typeface="Calibri" panose="020F0502020204030204" pitchFamily="34" charset="0"/>
              </a:rPr>
              <a:t>	-	districtsronde</a:t>
            </a:r>
          </a:p>
          <a:p>
            <a:pPr defTabSz="180000">
              <a:spcBef>
                <a:spcPct val="20000"/>
              </a:spcBef>
              <a:defRPr/>
            </a:pPr>
            <a:r>
              <a:rPr lang="nl-NL" altLang="nl-NL" cap="all" dirty="0" smtClean="0">
                <a:latin typeface="Calibri" panose="020F0502020204030204" pitchFamily="34" charset="0"/>
              </a:rPr>
              <a:t>			-	</a:t>
            </a:r>
            <a:r>
              <a:rPr lang="nl-NL" altLang="nl-NL" cap="all" dirty="0" err="1" smtClean="0">
                <a:latin typeface="Calibri" panose="020F0502020204030204" pitchFamily="34" charset="0"/>
              </a:rPr>
              <a:t>PoULE</a:t>
            </a:r>
            <a:r>
              <a:rPr lang="nl-NL" altLang="nl-NL" cap="all" dirty="0" smtClean="0">
                <a:latin typeface="Calibri" panose="020F0502020204030204" pitchFamily="34" charset="0"/>
              </a:rPr>
              <a:t> INDELINGEN</a:t>
            </a:r>
          </a:p>
          <a:p>
            <a:pPr defTabSz="180000">
              <a:spcBef>
                <a:spcPct val="20000"/>
              </a:spcBef>
              <a:defRPr/>
            </a:pPr>
            <a:r>
              <a:rPr lang="nl-NL" altLang="nl-NL" cap="all" dirty="0">
                <a:latin typeface="Calibri" panose="020F0502020204030204" pitchFamily="34" charset="0"/>
              </a:rPr>
              <a:t>	</a:t>
            </a:r>
            <a:r>
              <a:rPr lang="nl-NL" altLang="nl-NL" cap="all" dirty="0" smtClean="0">
                <a:latin typeface="Calibri" panose="020F0502020204030204" pitchFamily="34" charset="0"/>
              </a:rPr>
              <a:t>		-	Speelroosters</a:t>
            </a:r>
          </a:p>
          <a:p>
            <a:pPr defTabSz="180000">
              <a:spcBef>
                <a:spcPct val="20000"/>
              </a:spcBef>
              <a:defRPr/>
            </a:pPr>
            <a:r>
              <a:rPr lang="nl-NL" altLang="nl-NL" cap="all" dirty="0">
                <a:latin typeface="Calibri" panose="020F0502020204030204" pitchFamily="34" charset="0"/>
              </a:rPr>
              <a:t>	</a:t>
            </a:r>
            <a:r>
              <a:rPr lang="nl-NL" altLang="nl-NL" cap="all" dirty="0" smtClean="0">
                <a:latin typeface="Calibri" panose="020F0502020204030204" pitchFamily="34" charset="0"/>
              </a:rPr>
              <a:t>		-	</a:t>
            </a:r>
            <a:r>
              <a:rPr lang="nl-NL" altLang="nl-NL" cap="all" dirty="0" err="1" smtClean="0">
                <a:latin typeface="Calibri" panose="020F0502020204030204" pitchFamily="34" charset="0"/>
              </a:rPr>
              <a:t>biljartpoint</a:t>
            </a:r>
            <a:endParaRPr lang="nl-NL" altLang="nl-NL" cap="all" dirty="0" smtClean="0">
              <a:latin typeface="Calibri" panose="020F0502020204030204" pitchFamily="34" charset="0"/>
            </a:endParaRPr>
          </a:p>
          <a:p>
            <a:pPr defTabSz="180000">
              <a:spcBef>
                <a:spcPct val="20000"/>
              </a:spcBef>
              <a:defRPr/>
            </a:pPr>
            <a:r>
              <a:rPr lang="nl-NL" altLang="nl-NL" cap="all" dirty="0">
                <a:latin typeface="Calibri" panose="020F0502020204030204" pitchFamily="34" charset="0"/>
              </a:rPr>
              <a:t>	</a:t>
            </a:r>
            <a:r>
              <a:rPr lang="nl-NL" altLang="nl-NL" cap="all" dirty="0" smtClean="0">
                <a:latin typeface="Calibri" panose="020F0502020204030204" pitchFamily="34" charset="0"/>
              </a:rPr>
              <a:t>		-	arbitrage en schrijvers</a:t>
            </a:r>
          </a:p>
          <a:p>
            <a:pPr defTabSz="180000">
              <a:spcBef>
                <a:spcPct val="20000"/>
              </a:spcBef>
              <a:defRPr/>
            </a:pPr>
            <a:r>
              <a:rPr lang="nl-NL" altLang="nl-NL" cap="all" dirty="0" smtClean="0">
                <a:latin typeface="Calibri" panose="020F0502020204030204" pitchFamily="34" charset="0"/>
              </a:rPr>
              <a:t> 		gewestelijke ronde &amp; landsfinale</a:t>
            </a:r>
          </a:p>
          <a:p>
            <a:pPr defTabSz="180000">
              <a:spcBef>
                <a:spcPct val="20000"/>
              </a:spcBef>
              <a:defRPr/>
            </a:pPr>
            <a:r>
              <a:rPr lang="nl-NL" altLang="nl-NL" cap="all" dirty="0" smtClean="0">
                <a:latin typeface="Calibri" panose="020F0502020204030204" pitchFamily="34" charset="0"/>
              </a:rPr>
              <a:t>5.		PERSOONLIJKE KAMPIOENSCHAPPEN</a:t>
            </a:r>
          </a:p>
          <a:p>
            <a:pPr defTabSz="180000">
              <a:spcBef>
                <a:spcPct val="20000"/>
              </a:spcBef>
              <a:defRPr/>
            </a:pPr>
            <a:r>
              <a:rPr lang="nl-NL" altLang="nl-NL" cap="all" dirty="0">
                <a:latin typeface="Calibri" panose="020F0502020204030204" pitchFamily="34" charset="0"/>
              </a:rPr>
              <a:t>	</a:t>
            </a:r>
            <a:r>
              <a:rPr lang="nl-NL" altLang="nl-NL" cap="all" dirty="0" smtClean="0">
                <a:latin typeface="Calibri" panose="020F0502020204030204" pitchFamily="34" charset="0"/>
              </a:rPr>
              <a:t>	-	pk ROOSTER</a:t>
            </a:r>
          </a:p>
          <a:p>
            <a:pPr defTabSz="180000">
              <a:spcBef>
                <a:spcPct val="20000"/>
              </a:spcBef>
              <a:defRPr/>
            </a:pPr>
            <a:r>
              <a:rPr lang="nl-NL" altLang="nl-NL" cap="all" dirty="0">
                <a:latin typeface="Calibri" panose="020F0502020204030204" pitchFamily="34" charset="0"/>
              </a:rPr>
              <a:t>	</a:t>
            </a:r>
            <a:r>
              <a:rPr lang="nl-NL" altLang="nl-NL" cap="all" dirty="0" smtClean="0">
                <a:latin typeface="Calibri" panose="020F0502020204030204" pitchFamily="34" charset="0"/>
              </a:rPr>
              <a:t>	-	inschrijvingen</a:t>
            </a:r>
          </a:p>
          <a:p>
            <a:pPr defTabSz="180000">
              <a:spcBef>
                <a:spcPct val="20000"/>
              </a:spcBef>
              <a:defRPr/>
            </a:pPr>
            <a:r>
              <a:rPr lang="nl-NL" altLang="nl-NL" cap="all" dirty="0">
                <a:latin typeface="Calibri" panose="020F0502020204030204" pitchFamily="34" charset="0"/>
              </a:rPr>
              <a:t>	</a:t>
            </a:r>
            <a:r>
              <a:rPr lang="nl-NL" altLang="nl-NL" cap="all" dirty="0" smtClean="0">
                <a:latin typeface="Calibri" panose="020F0502020204030204" pitchFamily="34" charset="0"/>
              </a:rPr>
              <a:t>	-	afvaardigingen gewest</a:t>
            </a:r>
          </a:p>
          <a:p>
            <a:pPr marL="342900" indent="-342900" defTabSz="180000">
              <a:spcBef>
                <a:spcPct val="20000"/>
              </a:spcBef>
              <a:buAutoNum type="arabicPeriod" startAt="6"/>
              <a:defRPr/>
            </a:pPr>
            <a:r>
              <a:rPr lang="nl-NL" altLang="nl-NL" cap="all" dirty="0" smtClean="0">
                <a:latin typeface="Calibri" panose="020F0502020204030204" pitchFamily="34" charset="0"/>
              </a:rPr>
              <a:t>Rondvraag</a:t>
            </a:r>
            <a:endParaRPr lang="nl-NL" altLang="nl-NL" cap="all" dirty="0">
              <a:latin typeface="Calibri" panose="020F0502020204030204" pitchFamily="34" charset="0"/>
            </a:endParaRPr>
          </a:p>
          <a:p>
            <a:pPr marL="342900" indent="-342900" defTabSz="180000">
              <a:spcBef>
                <a:spcPct val="20000"/>
              </a:spcBef>
              <a:buAutoNum type="arabicPeriod" startAt="6"/>
              <a:defRPr/>
            </a:pPr>
            <a:r>
              <a:rPr lang="nl-NL" altLang="nl-NL" cap="all" dirty="0" smtClean="0">
                <a:latin typeface="Calibri" panose="020F0502020204030204" pitchFamily="34" charset="0"/>
              </a:rPr>
              <a:t>Sluiting</a:t>
            </a:r>
            <a:r>
              <a:rPr lang="nl-NL" altLang="nl-NL" cap="all" dirty="0">
                <a:latin typeface="Calibri" panose="020F0502020204030204" pitchFamily="34" charset="0"/>
              </a:rPr>
              <a:t> </a:t>
            </a:r>
            <a:r>
              <a:rPr lang="nl-NL" cap="all" dirty="0" smtClean="0">
                <a:latin typeface="Calibri" panose="020F0502020204030204" pitchFamily="34" charset="0"/>
                <a:ea typeface="Verdana" panose="020B0604030504040204" pitchFamily="34" charset="0"/>
                <a:cs typeface="Verdana" panose="020B0604030504040204" pitchFamily="34" charset="0"/>
              </a:rPr>
              <a:t>		</a:t>
            </a:r>
            <a:endParaRPr lang="nl-NL" cap="all" dirty="0">
              <a:latin typeface="Calibri" panose="020F050202020403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OVERGANGSTABEL</a:t>
            </a:r>
            <a:r>
              <a:rPr lang="en-US" altLang="nl-NL" sz="2800" b="1" dirty="0" smtClean="0">
                <a:solidFill>
                  <a:schemeClr val="bg1"/>
                </a:solidFill>
                <a:latin typeface="Verdana" panose="020B0604030504040204" pitchFamily="34" charset="0"/>
              </a:rPr>
              <a:t> </a:t>
            </a:r>
            <a:r>
              <a:rPr lang="en-US" altLang="nl-NL" sz="2800" b="1" dirty="0" err="1" smtClean="0">
                <a:solidFill>
                  <a:schemeClr val="bg1"/>
                </a:solidFill>
                <a:latin typeface="Verdana" panose="020B0604030504040204" pitchFamily="34" charset="0"/>
              </a:rPr>
              <a:t>AVONDCOMPETITIE</a:t>
            </a:r>
            <a:endParaRPr lang="nl-NL" altLang="nl-NL" sz="1600" b="1" dirty="0" smtClean="0">
              <a:solidFill>
                <a:schemeClr val="bg1"/>
              </a:solidFill>
              <a:latin typeface="Verdana" panose="020B0604030504040204" pitchFamily="34" charset="0"/>
            </a:endParaRPr>
          </a:p>
        </p:txBody>
      </p:sp>
      <p:grpSp>
        <p:nvGrpSpPr>
          <p:cNvPr id="33795" name="Group 4"/>
          <p:cNvGrpSpPr>
            <a:grpSpLocks/>
          </p:cNvGrpSpPr>
          <p:nvPr/>
        </p:nvGrpSpPr>
        <p:grpSpPr bwMode="auto">
          <a:xfrm>
            <a:off x="250825" y="0"/>
            <a:ext cx="8666163" cy="547688"/>
            <a:chOff x="158" y="0"/>
            <a:chExt cx="5459" cy="345"/>
          </a:xfrm>
        </p:grpSpPr>
        <p:pic>
          <p:nvPicPr>
            <p:cNvPr id="3379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33800"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33801"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33802"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33803"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796"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graphicFrame>
        <p:nvGraphicFramePr>
          <p:cNvPr id="4" name="Tabel 3"/>
          <p:cNvGraphicFramePr>
            <a:graphicFrameLocks noGrp="1"/>
          </p:cNvGraphicFramePr>
          <p:nvPr>
            <p:extLst>
              <p:ext uri="{D42A27DB-BD31-4B8C-83A1-F6EECF244321}">
                <p14:modId xmlns:p14="http://schemas.microsoft.com/office/powerpoint/2010/main" val="2498554958"/>
              </p:ext>
            </p:extLst>
          </p:nvPr>
        </p:nvGraphicFramePr>
        <p:xfrm>
          <a:off x="250829" y="1196976"/>
          <a:ext cx="8642342" cy="5472370"/>
        </p:xfrm>
        <a:graphic>
          <a:graphicData uri="http://schemas.openxmlformats.org/drawingml/2006/table">
            <a:tbl>
              <a:tblPr/>
              <a:tblGrid>
                <a:gridCol w="471819">
                  <a:extLst>
                    <a:ext uri="{9D8B030D-6E8A-4147-A177-3AD203B41FA5}">
                      <a16:colId xmlns:a16="http://schemas.microsoft.com/office/drawing/2014/main" val="20000"/>
                    </a:ext>
                  </a:extLst>
                </a:gridCol>
                <a:gridCol w="138093">
                  <a:extLst>
                    <a:ext uri="{9D8B030D-6E8A-4147-A177-3AD203B41FA5}">
                      <a16:colId xmlns:a16="http://schemas.microsoft.com/office/drawing/2014/main" val="20001"/>
                    </a:ext>
                  </a:extLst>
                </a:gridCol>
                <a:gridCol w="471819">
                  <a:extLst>
                    <a:ext uri="{9D8B030D-6E8A-4147-A177-3AD203B41FA5}">
                      <a16:colId xmlns:a16="http://schemas.microsoft.com/office/drawing/2014/main" val="20002"/>
                    </a:ext>
                  </a:extLst>
                </a:gridCol>
                <a:gridCol w="471819">
                  <a:extLst>
                    <a:ext uri="{9D8B030D-6E8A-4147-A177-3AD203B41FA5}">
                      <a16:colId xmlns:a16="http://schemas.microsoft.com/office/drawing/2014/main" val="20003"/>
                    </a:ext>
                  </a:extLst>
                </a:gridCol>
                <a:gridCol w="218648">
                  <a:extLst>
                    <a:ext uri="{9D8B030D-6E8A-4147-A177-3AD203B41FA5}">
                      <a16:colId xmlns:a16="http://schemas.microsoft.com/office/drawing/2014/main" val="20004"/>
                    </a:ext>
                  </a:extLst>
                </a:gridCol>
                <a:gridCol w="471819">
                  <a:extLst>
                    <a:ext uri="{9D8B030D-6E8A-4147-A177-3AD203B41FA5}">
                      <a16:colId xmlns:a16="http://schemas.microsoft.com/office/drawing/2014/main" val="20005"/>
                    </a:ext>
                  </a:extLst>
                </a:gridCol>
                <a:gridCol w="138093">
                  <a:extLst>
                    <a:ext uri="{9D8B030D-6E8A-4147-A177-3AD203B41FA5}">
                      <a16:colId xmlns:a16="http://schemas.microsoft.com/office/drawing/2014/main" val="20006"/>
                    </a:ext>
                  </a:extLst>
                </a:gridCol>
                <a:gridCol w="471819">
                  <a:extLst>
                    <a:ext uri="{9D8B030D-6E8A-4147-A177-3AD203B41FA5}">
                      <a16:colId xmlns:a16="http://schemas.microsoft.com/office/drawing/2014/main" val="20007"/>
                    </a:ext>
                  </a:extLst>
                </a:gridCol>
                <a:gridCol w="471819">
                  <a:extLst>
                    <a:ext uri="{9D8B030D-6E8A-4147-A177-3AD203B41FA5}">
                      <a16:colId xmlns:a16="http://schemas.microsoft.com/office/drawing/2014/main" val="20008"/>
                    </a:ext>
                  </a:extLst>
                </a:gridCol>
                <a:gridCol w="218648">
                  <a:extLst>
                    <a:ext uri="{9D8B030D-6E8A-4147-A177-3AD203B41FA5}">
                      <a16:colId xmlns:a16="http://schemas.microsoft.com/office/drawing/2014/main" val="20009"/>
                    </a:ext>
                  </a:extLst>
                </a:gridCol>
                <a:gridCol w="471819">
                  <a:extLst>
                    <a:ext uri="{9D8B030D-6E8A-4147-A177-3AD203B41FA5}">
                      <a16:colId xmlns:a16="http://schemas.microsoft.com/office/drawing/2014/main" val="20010"/>
                    </a:ext>
                  </a:extLst>
                </a:gridCol>
                <a:gridCol w="138093">
                  <a:extLst>
                    <a:ext uri="{9D8B030D-6E8A-4147-A177-3AD203B41FA5}">
                      <a16:colId xmlns:a16="http://schemas.microsoft.com/office/drawing/2014/main" val="20011"/>
                    </a:ext>
                  </a:extLst>
                </a:gridCol>
                <a:gridCol w="471819">
                  <a:extLst>
                    <a:ext uri="{9D8B030D-6E8A-4147-A177-3AD203B41FA5}">
                      <a16:colId xmlns:a16="http://schemas.microsoft.com/office/drawing/2014/main" val="20012"/>
                    </a:ext>
                  </a:extLst>
                </a:gridCol>
                <a:gridCol w="471819">
                  <a:extLst>
                    <a:ext uri="{9D8B030D-6E8A-4147-A177-3AD203B41FA5}">
                      <a16:colId xmlns:a16="http://schemas.microsoft.com/office/drawing/2014/main" val="20013"/>
                    </a:ext>
                  </a:extLst>
                </a:gridCol>
                <a:gridCol w="218648">
                  <a:extLst>
                    <a:ext uri="{9D8B030D-6E8A-4147-A177-3AD203B41FA5}">
                      <a16:colId xmlns:a16="http://schemas.microsoft.com/office/drawing/2014/main" val="20014"/>
                    </a:ext>
                  </a:extLst>
                </a:gridCol>
                <a:gridCol w="471819">
                  <a:extLst>
                    <a:ext uri="{9D8B030D-6E8A-4147-A177-3AD203B41FA5}">
                      <a16:colId xmlns:a16="http://schemas.microsoft.com/office/drawing/2014/main" val="20015"/>
                    </a:ext>
                  </a:extLst>
                </a:gridCol>
                <a:gridCol w="138093">
                  <a:extLst>
                    <a:ext uri="{9D8B030D-6E8A-4147-A177-3AD203B41FA5}">
                      <a16:colId xmlns:a16="http://schemas.microsoft.com/office/drawing/2014/main" val="20016"/>
                    </a:ext>
                  </a:extLst>
                </a:gridCol>
                <a:gridCol w="471819">
                  <a:extLst>
                    <a:ext uri="{9D8B030D-6E8A-4147-A177-3AD203B41FA5}">
                      <a16:colId xmlns:a16="http://schemas.microsoft.com/office/drawing/2014/main" val="20017"/>
                    </a:ext>
                  </a:extLst>
                </a:gridCol>
                <a:gridCol w="471819">
                  <a:extLst>
                    <a:ext uri="{9D8B030D-6E8A-4147-A177-3AD203B41FA5}">
                      <a16:colId xmlns:a16="http://schemas.microsoft.com/office/drawing/2014/main" val="20018"/>
                    </a:ext>
                  </a:extLst>
                </a:gridCol>
                <a:gridCol w="218648">
                  <a:extLst>
                    <a:ext uri="{9D8B030D-6E8A-4147-A177-3AD203B41FA5}">
                      <a16:colId xmlns:a16="http://schemas.microsoft.com/office/drawing/2014/main" val="20019"/>
                    </a:ext>
                  </a:extLst>
                </a:gridCol>
                <a:gridCol w="471819">
                  <a:extLst>
                    <a:ext uri="{9D8B030D-6E8A-4147-A177-3AD203B41FA5}">
                      <a16:colId xmlns:a16="http://schemas.microsoft.com/office/drawing/2014/main" val="20020"/>
                    </a:ext>
                  </a:extLst>
                </a:gridCol>
                <a:gridCol w="138093">
                  <a:extLst>
                    <a:ext uri="{9D8B030D-6E8A-4147-A177-3AD203B41FA5}">
                      <a16:colId xmlns:a16="http://schemas.microsoft.com/office/drawing/2014/main" val="20021"/>
                    </a:ext>
                  </a:extLst>
                </a:gridCol>
                <a:gridCol w="471819">
                  <a:extLst>
                    <a:ext uri="{9D8B030D-6E8A-4147-A177-3AD203B41FA5}">
                      <a16:colId xmlns:a16="http://schemas.microsoft.com/office/drawing/2014/main" val="20022"/>
                    </a:ext>
                  </a:extLst>
                </a:gridCol>
                <a:gridCol w="471819">
                  <a:extLst>
                    <a:ext uri="{9D8B030D-6E8A-4147-A177-3AD203B41FA5}">
                      <a16:colId xmlns:a16="http://schemas.microsoft.com/office/drawing/2014/main" val="20023"/>
                    </a:ext>
                  </a:extLst>
                </a:gridCol>
              </a:tblGrid>
              <a:tr h="157901">
                <a:tc gridSpan="24">
                  <a:txBody>
                    <a:bodyPr/>
                    <a:lstStyle/>
                    <a:p>
                      <a:pPr algn="ctr" fontAlgn="b"/>
                      <a:r>
                        <a:rPr lang="nl-NL" sz="800" b="1" i="0" u="none" strike="noStrike">
                          <a:solidFill>
                            <a:srgbClr val="000000"/>
                          </a:solidFill>
                          <a:effectLst/>
                          <a:latin typeface="Calibri" panose="020F0502020204030204" pitchFamily="34" charset="0"/>
                        </a:rPr>
                        <a:t>C1 OVERGANGSTABELLEN BIJ WISSELING SPELSOORT</a:t>
                      </a: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0"/>
                  </a:ext>
                </a:extLst>
              </a:tr>
              <a:tr h="157901">
                <a:tc gridSpan="4">
                  <a:txBody>
                    <a:bodyPr/>
                    <a:lstStyle/>
                    <a:p>
                      <a:pPr algn="ctr" fontAlgn="b"/>
                      <a:r>
                        <a:rPr lang="nl-NL" sz="800" b="1" i="0" u="none" strike="noStrike">
                          <a:solidFill>
                            <a:srgbClr val="000000"/>
                          </a:solidFill>
                          <a:effectLst/>
                          <a:latin typeface="Calibri" panose="020F0502020204030204" pitchFamily="34" charset="0"/>
                        </a:rPr>
                        <a:t>LIBRE</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nl-NL" sz="800" b="1" i="0" u="none" strike="noStrike">
                          <a:solidFill>
                            <a:srgbClr val="000000"/>
                          </a:solidFill>
                          <a:effectLst/>
                          <a:latin typeface="Calibri" panose="020F0502020204030204" pitchFamily="34" charset="0"/>
                        </a:rPr>
                        <a:t>LIBRE GROTE HOEK</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nl-NL" sz="800" b="1" i="0" u="none" strike="noStrike">
                          <a:solidFill>
                            <a:srgbClr val="000000"/>
                          </a:solidFill>
                          <a:effectLst/>
                          <a:latin typeface="Calibri" panose="020F0502020204030204" pitchFamily="34" charset="0"/>
                        </a:rPr>
                        <a:t>KADER 38/2</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nl-NL" sz="800" b="1" i="0" u="none" strike="noStrike">
                          <a:solidFill>
                            <a:srgbClr val="000000"/>
                          </a:solidFill>
                          <a:effectLst/>
                          <a:latin typeface="Calibri" panose="020F0502020204030204" pitchFamily="34" charset="0"/>
                        </a:rPr>
                        <a:t>KADER  57/2</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nl-NL" sz="800" b="1" i="0" u="none" strike="noStrike">
                          <a:solidFill>
                            <a:srgbClr val="000000"/>
                          </a:solidFill>
                          <a:effectLst/>
                          <a:latin typeface="Calibri" panose="020F0502020204030204" pitchFamily="34" charset="0"/>
                        </a:rPr>
                        <a:t>BANDSTOTEN</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1"/>
                  </a:ext>
                </a:extLst>
              </a:tr>
              <a:tr h="157901">
                <a:tc gridSpan="4">
                  <a:txBody>
                    <a:bodyPr/>
                    <a:lstStyle/>
                    <a:p>
                      <a:pPr algn="ctr" fontAlgn="b"/>
                      <a:r>
                        <a:rPr lang="nl-NL" sz="800" b="1" i="0" u="none" strike="noStrike">
                          <a:solidFill>
                            <a:srgbClr val="000000"/>
                          </a:solidFill>
                          <a:effectLst/>
                          <a:latin typeface="Calibri" panose="020F0502020204030204" pitchFamily="34" charset="0"/>
                        </a:rPr>
                        <a:t>L</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nl-NL" sz="800" b="1" i="0" u="none" strike="noStrike">
                          <a:solidFill>
                            <a:srgbClr val="000000"/>
                          </a:solidFill>
                          <a:effectLst/>
                          <a:latin typeface="Calibri" panose="020F0502020204030204" pitchFamily="34" charset="0"/>
                        </a:rPr>
                        <a:t>L-GH</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nl-NL" sz="800" b="1" i="0" u="none" strike="noStrike">
                          <a:solidFill>
                            <a:srgbClr val="000000"/>
                          </a:solidFill>
                          <a:effectLst/>
                          <a:latin typeface="Calibri" panose="020F0502020204030204" pitchFamily="34" charset="0"/>
                        </a:rPr>
                        <a:t>K 38/2</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nl-NL" sz="800" b="1" i="0" u="none" strike="noStrike">
                          <a:solidFill>
                            <a:srgbClr val="000000"/>
                          </a:solidFill>
                          <a:effectLst/>
                          <a:latin typeface="Calibri" panose="020F0502020204030204" pitchFamily="34" charset="0"/>
                        </a:rPr>
                        <a:t>K 57/2</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nl-NL" sz="800" b="1" i="0" u="none" strike="noStrike">
                          <a:solidFill>
                            <a:srgbClr val="000000"/>
                          </a:solidFill>
                          <a:effectLst/>
                          <a:latin typeface="Calibri" panose="020F0502020204030204" pitchFamily="34" charset="0"/>
                        </a:rPr>
                        <a:t>B</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2"/>
                  </a:ext>
                </a:extLst>
              </a:tr>
              <a:tr h="301136">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l-NL" sz="8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gridSpan="4">
                  <a:txBody>
                    <a:bodyPr/>
                    <a:lstStyle/>
                    <a:p>
                      <a:pPr algn="ctr" fontAlgn="b"/>
                      <a:r>
                        <a:rPr lang="en-US" sz="800" b="0" i="0" u="none" strike="noStrike">
                          <a:solidFill>
                            <a:srgbClr val="000000"/>
                          </a:solidFill>
                          <a:effectLst/>
                          <a:latin typeface="Calibri" panose="020F0502020204030204" pitchFamily="34" charset="0"/>
                        </a:rPr>
                        <a:t>&lt; 9,00 L GH -&gt; 14,99 L</a:t>
                      </a: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8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gridSpan="4">
                  <a:txBody>
                    <a:bodyPr/>
                    <a:lstStyle/>
                    <a:p>
                      <a:pPr algn="ctr" fontAlgn="b"/>
                      <a:r>
                        <a:rPr lang="en-US" sz="800" b="0" i="0" u="none" strike="noStrike">
                          <a:solidFill>
                            <a:srgbClr val="000000"/>
                          </a:solidFill>
                          <a:effectLst/>
                          <a:latin typeface="Calibri" panose="020F0502020204030204" pitchFamily="34" charset="0"/>
                        </a:rPr>
                        <a:t>&lt; 6,50 K 38/2 -&gt; 14,99 L GH</a:t>
                      </a: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8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gridSpan="4">
                  <a:txBody>
                    <a:bodyPr/>
                    <a:lstStyle/>
                    <a:p>
                      <a:pPr algn="ctr" fontAlgn="b"/>
                      <a:r>
                        <a:rPr lang="nn-NO" sz="800" b="0" i="0" u="none" strike="noStrike">
                          <a:solidFill>
                            <a:srgbClr val="000000"/>
                          </a:solidFill>
                          <a:effectLst/>
                          <a:latin typeface="Calibri" panose="020F0502020204030204" pitchFamily="34" charset="0"/>
                        </a:rPr>
                        <a:t>&lt; 9,00 K 57/2 -&gt; 14,99 K 38/2</a:t>
                      </a: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8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gridSpan="4">
                  <a:txBody>
                    <a:bodyPr/>
                    <a:lstStyle/>
                    <a:p>
                      <a:pPr algn="ctr" fontAlgn="b"/>
                      <a:r>
                        <a:rPr lang="nl-NL" sz="800" b="0" i="0" u="none" strike="noStrike">
                          <a:solidFill>
                            <a:srgbClr val="000000"/>
                          </a:solidFill>
                          <a:effectLst/>
                          <a:latin typeface="Calibri" panose="020F0502020204030204" pitchFamily="34" charset="0"/>
                        </a:rPr>
                        <a:t>&lt; 5,00 B naar -&gt; K 57/2</a:t>
                      </a: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3"/>
                  </a:ext>
                </a:extLst>
              </a:tr>
              <a:tr h="151321">
                <a:tc>
                  <a:txBody>
                    <a:bodyPr/>
                    <a:lstStyle/>
                    <a:p>
                      <a:pPr algn="ctr" fontAlgn="ctr"/>
                      <a:r>
                        <a:rPr lang="nl-NL" sz="700" b="0" i="0" u="none" strike="noStrike">
                          <a:solidFill>
                            <a:srgbClr val="000000"/>
                          </a:solidFill>
                          <a:effectLst/>
                          <a:latin typeface="Calibri" panose="020F0502020204030204" pitchFamily="34" charset="0"/>
                        </a:rPr>
                        <a:t>6,50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7,00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150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04"/>
                  </a:ext>
                </a:extLst>
              </a:tr>
              <a:tr h="151321">
                <a:tc>
                  <a:txBody>
                    <a:bodyPr/>
                    <a:lstStyle/>
                    <a:p>
                      <a:pPr algn="ctr" fontAlgn="ctr"/>
                      <a:r>
                        <a:rPr lang="nl-NL" sz="700" b="0" i="0" u="none" strike="noStrike">
                          <a:solidFill>
                            <a:srgbClr val="000000"/>
                          </a:solidFill>
                          <a:effectLst/>
                          <a:latin typeface="Calibri" panose="020F0502020204030204" pitchFamily="34" charset="0"/>
                        </a:rPr>
                        <a:t>7,00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8,00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160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FF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FF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05"/>
                  </a:ext>
                </a:extLst>
              </a:tr>
              <a:tr h="151321">
                <a:tc>
                  <a:txBody>
                    <a:bodyPr/>
                    <a:lstStyle/>
                    <a:p>
                      <a:pPr algn="ctr" fontAlgn="ctr"/>
                      <a:r>
                        <a:rPr lang="nl-NL" sz="700" b="0" i="0" u="none" strike="noStrike">
                          <a:solidFill>
                            <a:srgbClr val="000000"/>
                          </a:solidFill>
                          <a:effectLst/>
                          <a:latin typeface="Calibri" panose="020F0502020204030204" pitchFamily="34" charset="0"/>
                        </a:rPr>
                        <a:t>8,00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9,00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170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06"/>
                  </a:ext>
                </a:extLst>
              </a:tr>
              <a:tr h="151321">
                <a:tc>
                  <a:txBody>
                    <a:bodyPr/>
                    <a:lstStyle/>
                    <a:p>
                      <a:pPr algn="ctr" fontAlgn="ctr"/>
                      <a:r>
                        <a:rPr lang="nl-NL" sz="700" b="0" i="0" u="none" strike="noStrike">
                          <a:solidFill>
                            <a:srgbClr val="000000"/>
                          </a:solidFill>
                          <a:effectLst/>
                          <a:latin typeface="Calibri" panose="020F0502020204030204" pitchFamily="34" charset="0"/>
                        </a:rPr>
                        <a:t>9,00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10,00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180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07"/>
                  </a:ext>
                </a:extLst>
              </a:tr>
              <a:tr h="151321">
                <a:tc>
                  <a:txBody>
                    <a:bodyPr/>
                    <a:lstStyle/>
                    <a:p>
                      <a:pPr algn="ctr" fontAlgn="ctr"/>
                      <a:r>
                        <a:rPr lang="nl-NL" sz="700" b="0" i="0" u="none" strike="noStrike">
                          <a:solidFill>
                            <a:srgbClr val="000000"/>
                          </a:solidFill>
                          <a:effectLst/>
                          <a:latin typeface="Calibri" panose="020F0502020204030204" pitchFamily="34" charset="0"/>
                        </a:rPr>
                        <a:t>10,00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11,00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200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08"/>
                  </a:ext>
                </a:extLst>
              </a:tr>
              <a:tr h="151321">
                <a:tc>
                  <a:txBody>
                    <a:bodyPr/>
                    <a:lstStyle/>
                    <a:p>
                      <a:pPr algn="ctr" fontAlgn="ctr"/>
                      <a:r>
                        <a:rPr lang="nl-NL" sz="700" b="0" i="0" u="none" strike="noStrike">
                          <a:solidFill>
                            <a:srgbClr val="000000"/>
                          </a:solidFill>
                          <a:effectLst/>
                          <a:latin typeface="Calibri" panose="020F0502020204030204" pitchFamily="34" charset="0"/>
                        </a:rPr>
                        <a:t>11,00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13,00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220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09"/>
                  </a:ext>
                </a:extLst>
              </a:tr>
              <a:tr h="151321">
                <a:tc>
                  <a:txBody>
                    <a:bodyPr/>
                    <a:lstStyle/>
                    <a:p>
                      <a:pPr algn="ctr" fontAlgn="ctr"/>
                      <a:r>
                        <a:rPr lang="nl-NL" sz="700" b="0" i="0" u="none" strike="noStrike">
                          <a:solidFill>
                            <a:srgbClr val="000000"/>
                          </a:solidFill>
                          <a:effectLst/>
                          <a:latin typeface="Calibri" panose="020F0502020204030204" pitchFamily="34" charset="0"/>
                        </a:rPr>
                        <a:t>13,00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15,00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250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Calibri" panose="020F0502020204030204" pitchFamily="34" charset="0"/>
                        </a:rPr>
                        <a:t>9,00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10,00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180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10"/>
                  </a:ext>
                </a:extLst>
              </a:tr>
              <a:tr h="151321">
                <a:tc>
                  <a:txBody>
                    <a:bodyPr/>
                    <a:lstStyle/>
                    <a:p>
                      <a:pPr algn="ctr" fontAlgn="ctr"/>
                      <a:r>
                        <a:rPr lang="nl-NL" sz="700" b="0" i="0" u="none" strike="noStrike">
                          <a:solidFill>
                            <a:srgbClr val="FF0000"/>
                          </a:solidFill>
                          <a:effectLst/>
                          <a:latin typeface="Calibri" panose="020F0502020204030204" pitchFamily="34" charset="0"/>
                        </a:rPr>
                        <a:t>15,00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20,00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300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Calibri" panose="020F0502020204030204" pitchFamily="34" charset="0"/>
                        </a:rPr>
                        <a:t>10,00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11,00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200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Calibri" panose="020F0502020204030204" pitchFamily="34" charset="0"/>
                        </a:rPr>
                        <a:t>6,50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7,00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150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11"/>
                  </a:ext>
                </a:extLst>
              </a:tr>
              <a:tr h="151321">
                <a:tc>
                  <a:txBody>
                    <a:bodyPr/>
                    <a:lstStyle/>
                    <a:p>
                      <a:pPr algn="ctr" fontAlgn="ctr"/>
                      <a:r>
                        <a:rPr lang="nl-NL" sz="700" b="0" i="0" u="none" strike="noStrike">
                          <a:solidFill>
                            <a:srgbClr val="FF0000"/>
                          </a:solidFill>
                          <a:effectLst/>
                          <a:latin typeface="Calibri" panose="020F0502020204030204" pitchFamily="34" charset="0"/>
                        </a:rPr>
                        <a:t>20,00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25,00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350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Calibri" panose="020F0502020204030204" pitchFamily="34" charset="0"/>
                        </a:rPr>
                        <a:t>11,00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13,00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220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Calibri" panose="020F0502020204030204" pitchFamily="34" charset="0"/>
                        </a:rPr>
                        <a:t>7,00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8,00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160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12"/>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Calibri" panose="020F0502020204030204" pitchFamily="34" charset="0"/>
                        </a:rPr>
                        <a:t>13,00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15,00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250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Calibri" panose="020F0502020204030204" pitchFamily="34" charset="0"/>
                        </a:rPr>
                        <a:t>8,00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9,00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170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13"/>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FF0000"/>
                          </a:solidFill>
                          <a:effectLst/>
                          <a:latin typeface="Calibri" panose="020F0502020204030204" pitchFamily="34" charset="0"/>
                        </a:rPr>
                        <a:t>15,00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20,00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300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Calibri" panose="020F0502020204030204" pitchFamily="34" charset="0"/>
                        </a:rPr>
                        <a:t>9,00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10,00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180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14"/>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FF0000"/>
                          </a:solidFill>
                          <a:effectLst/>
                          <a:latin typeface="Calibri" panose="020F0502020204030204" pitchFamily="34" charset="0"/>
                        </a:rPr>
                        <a:t>20,00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25,00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700" b="0" i="0" u="none" strike="noStrike">
                          <a:solidFill>
                            <a:srgbClr val="FF0000"/>
                          </a:solidFill>
                          <a:effectLst/>
                          <a:latin typeface="Calibri" panose="020F0502020204030204" pitchFamily="34" charset="0"/>
                        </a:rPr>
                        <a:t>350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700" b="0" i="0" u="none" strike="noStrike">
                          <a:solidFill>
                            <a:srgbClr val="000000"/>
                          </a:solidFill>
                          <a:effectLst/>
                          <a:latin typeface="Calibri" panose="020F0502020204030204" pitchFamily="34" charset="0"/>
                        </a:rPr>
                        <a:t>10,00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11,00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Calibri" panose="020F0502020204030204" pitchFamily="34" charset="0"/>
                        </a:rPr>
                        <a:t>200</a:t>
                      </a:r>
                    </a:p>
                  </a:txBody>
                  <a:tcPr marL="5446" marR="5446" marT="54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15"/>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11,00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13,00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220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16"/>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13,00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15,00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250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17"/>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FF0000"/>
                          </a:solidFill>
                          <a:effectLst/>
                          <a:latin typeface="Calibri" panose="020F0502020204030204" pitchFamily="34" charset="0"/>
                        </a:rPr>
                        <a:t>15,00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20,00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300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9,00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10,00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180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18"/>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FF0000"/>
                          </a:solidFill>
                          <a:effectLst/>
                          <a:latin typeface="Calibri" panose="020F0502020204030204" pitchFamily="34" charset="0"/>
                        </a:rPr>
                        <a:t>20,00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25,00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350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10,00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11,00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200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19"/>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11,00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13,00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220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extLst>
                  <a:ext uri="{0D108BD9-81ED-4DB2-BD59-A6C34878D82A}">
                    <a16:rowId xmlns:a16="http://schemas.microsoft.com/office/drawing/2014/main" val="10020"/>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13,00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15,00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250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FF0000"/>
                          </a:solidFill>
                          <a:effectLst/>
                          <a:latin typeface="Calibri" panose="020F0502020204030204" pitchFamily="34" charset="0"/>
                        </a:rPr>
                        <a:t>15,00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20,00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300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5,00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5,50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120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FF0000"/>
                          </a:solidFill>
                          <a:effectLst/>
                          <a:latin typeface="Calibri" panose="020F0502020204030204" pitchFamily="34" charset="0"/>
                        </a:rPr>
                        <a:t>20,00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25,00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350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700" b="1"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5,50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6,00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130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6,00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6,50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140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6,50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7,00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150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7,00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8,00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160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8,00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9,00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170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9,00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10,00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180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10,00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11,00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200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11,00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13,00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220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000000"/>
                          </a:solidFill>
                          <a:effectLst/>
                          <a:latin typeface="Calibri" panose="020F0502020204030204" pitchFamily="34" charset="0"/>
                        </a:rPr>
                        <a:t>13,00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15,00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0" i="0" u="none" strike="noStrike">
                          <a:solidFill>
                            <a:srgbClr val="000000"/>
                          </a:solidFill>
                          <a:effectLst/>
                          <a:latin typeface="Calibri" panose="020F0502020204030204" pitchFamily="34" charset="0"/>
                        </a:rPr>
                        <a:t>250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FF0000"/>
                          </a:solidFill>
                          <a:effectLst/>
                          <a:latin typeface="Calibri" panose="020F0502020204030204" pitchFamily="34" charset="0"/>
                        </a:rPr>
                        <a:t>15,00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20,00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300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32"/>
                  </a:ext>
                </a:extLst>
              </a:tr>
              <a:tr h="151321">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ctr" fontAlgn="ctr"/>
                      <a:endParaRPr lang="nl-NL" sz="700" b="0" i="0" u="none" strike="noStrike">
                        <a:solidFill>
                          <a:srgbClr val="000000"/>
                        </a:solidFill>
                        <a:effectLst/>
                        <a:latin typeface="Calibri" panose="020F0502020204030204" pitchFamily="34" charset="0"/>
                      </a:endParaRPr>
                    </a:p>
                  </a:txBody>
                  <a:tcPr marL="5446" marR="5446" marT="5446" marB="0" anchor="ctr">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ctr" fontAlgn="b"/>
                      <a:endParaRPr lang="nl-NL" sz="7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700" b="1" i="0" u="none" strike="noStrike">
                        <a:solidFill>
                          <a:srgbClr val="000000"/>
                        </a:solidFill>
                        <a:effectLst/>
                        <a:latin typeface="Calibri" panose="020F0502020204030204" pitchFamily="34" charset="0"/>
                      </a:endParaRPr>
                    </a:p>
                  </a:txBody>
                  <a:tcPr marL="5446" marR="5446" marT="544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nl-NL" sz="700" b="0" i="0" u="none" strike="noStrike">
                          <a:solidFill>
                            <a:srgbClr val="FF0000"/>
                          </a:solidFill>
                          <a:effectLst/>
                          <a:latin typeface="Calibri" panose="020F0502020204030204" pitchFamily="34" charset="0"/>
                        </a:rPr>
                        <a:t>20,00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25,00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nl-NL" sz="700" b="0" i="0" u="none" strike="noStrike">
                          <a:solidFill>
                            <a:srgbClr val="FF0000"/>
                          </a:solidFill>
                          <a:effectLst/>
                          <a:latin typeface="Calibri" panose="020F0502020204030204" pitchFamily="34" charset="0"/>
                        </a:rPr>
                        <a:t>350</a:t>
                      </a:r>
                    </a:p>
                  </a:txBody>
                  <a:tcPr marL="5446" marR="5446" marT="54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33"/>
                  </a:ext>
                </a:extLst>
              </a:tr>
              <a:tr h="157901">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8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gridSpan="11">
                  <a:txBody>
                    <a:bodyPr/>
                    <a:lstStyle/>
                    <a:p>
                      <a:pPr algn="l" fontAlgn="b"/>
                      <a:r>
                        <a:rPr lang="nl-NL" sz="800" b="1" i="0" u="none" strike="noStrike">
                          <a:solidFill>
                            <a:srgbClr val="FF0000"/>
                          </a:solidFill>
                          <a:effectLst/>
                          <a:latin typeface="Calibri" panose="020F0502020204030204" pitchFamily="34" charset="0"/>
                        </a:rPr>
                        <a:t>L-GH: VASTLIGGENDE BALLEN VERPLICHT OPZETTEN !</a:t>
                      </a:r>
                    </a:p>
                  </a:txBody>
                  <a:tcPr marL="5446" marR="5446" marT="5446" marB="0" anchor="b">
                    <a:lnL>
                      <a:noFill/>
                    </a:lnL>
                    <a:lnR>
                      <a:noFill/>
                    </a:lnR>
                    <a:lnT>
                      <a:noFill/>
                    </a:lnT>
                    <a:lnB>
                      <a:noFill/>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800" b="1" i="0" u="none" strike="noStrike">
                        <a:solidFill>
                          <a:srgbClr val="000000"/>
                        </a:solidFill>
                        <a:effectLst/>
                        <a:latin typeface="Calibri" panose="020F0502020204030204" pitchFamily="34" charset="0"/>
                      </a:endParaRPr>
                    </a:p>
                  </a:txBody>
                  <a:tcPr marL="5446" marR="5446" marT="5446" marB="0" anchor="b">
                    <a:lnL>
                      <a:noFill/>
                    </a:lnL>
                    <a:lnR>
                      <a:noFill/>
                    </a:lnR>
                    <a:lnT>
                      <a:noFill/>
                    </a:lnT>
                    <a:lnB>
                      <a:noFill/>
                    </a:lnB>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800" b="0" i="0" u="none" strike="noStrike">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800" b="0" i="0" u="none" strike="noStrike" dirty="0">
                        <a:solidFill>
                          <a:srgbClr val="000000"/>
                        </a:solidFill>
                        <a:effectLst/>
                        <a:latin typeface="Calibri" panose="020F0502020204030204" pitchFamily="34" charset="0"/>
                      </a:endParaRPr>
                    </a:p>
                  </a:txBody>
                  <a:tcPr marL="5446" marR="5446" marT="544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4"/>
                  </a:ext>
                </a:extLst>
              </a:tr>
            </a:tbl>
          </a:graphicData>
        </a:graphic>
      </p:graphicFrame>
    </p:spTree>
    <p:extLst>
      <p:ext uri="{BB962C8B-B14F-4D97-AF65-F5344CB8AC3E}">
        <p14:creationId xmlns:p14="http://schemas.microsoft.com/office/powerpoint/2010/main" val="2686546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0"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DISTRICTSRONDE</a:t>
            </a:r>
            <a:r>
              <a:rPr lang="en-US" altLang="nl-NL" sz="2800" b="1" dirty="0" smtClean="0">
                <a:solidFill>
                  <a:schemeClr val="bg1"/>
                </a:solidFill>
                <a:latin typeface="Verdana" panose="020B0604030504040204" pitchFamily="34" charset="0"/>
              </a:rPr>
              <a:t> 2018-2019</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4" name="AutoShape 2" descr="Afbeeldingsresultaat voor BILJARTPOINT"/>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4" descr="Afbeeldingsresultaat voor BILJARTPOINT"/>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3" name="Tabel 2"/>
          <p:cNvGraphicFramePr>
            <a:graphicFrameLocks noGrp="1"/>
          </p:cNvGraphicFramePr>
          <p:nvPr>
            <p:extLst>
              <p:ext uri="{D42A27DB-BD31-4B8C-83A1-F6EECF244321}">
                <p14:modId xmlns:p14="http://schemas.microsoft.com/office/powerpoint/2010/main" val="1048470826"/>
              </p:ext>
            </p:extLst>
          </p:nvPr>
        </p:nvGraphicFramePr>
        <p:xfrm>
          <a:off x="279626" y="1257304"/>
          <a:ext cx="4148359" cy="3179812"/>
        </p:xfrm>
        <a:graphic>
          <a:graphicData uri="http://schemas.openxmlformats.org/drawingml/2006/table">
            <a:tbl>
              <a:tblPr/>
              <a:tblGrid>
                <a:gridCol w="549569">
                  <a:extLst>
                    <a:ext uri="{9D8B030D-6E8A-4147-A177-3AD203B41FA5}">
                      <a16:colId xmlns:a16="http://schemas.microsoft.com/office/drawing/2014/main" val="20000"/>
                    </a:ext>
                  </a:extLst>
                </a:gridCol>
                <a:gridCol w="549569">
                  <a:extLst>
                    <a:ext uri="{9D8B030D-6E8A-4147-A177-3AD203B41FA5}">
                      <a16:colId xmlns:a16="http://schemas.microsoft.com/office/drawing/2014/main" val="20001"/>
                    </a:ext>
                  </a:extLst>
                </a:gridCol>
                <a:gridCol w="850945">
                  <a:extLst>
                    <a:ext uri="{9D8B030D-6E8A-4147-A177-3AD203B41FA5}">
                      <a16:colId xmlns:a16="http://schemas.microsoft.com/office/drawing/2014/main" val="20002"/>
                    </a:ext>
                  </a:extLst>
                </a:gridCol>
                <a:gridCol w="549569">
                  <a:extLst>
                    <a:ext uri="{9D8B030D-6E8A-4147-A177-3AD203B41FA5}">
                      <a16:colId xmlns:a16="http://schemas.microsoft.com/office/drawing/2014/main" val="20003"/>
                    </a:ext>
                  </a:extLst>
                </a:gridCol>
                <a:gridCol w="549569">
                  <a:extLst>
                    <a:ext uri="{9D8B030D-6E8A-4147-A177-3AD203B41FA5}">
                      <a16:colId xmlns:a16="http://schemas.microsoft.com/office/drawing/2014/main" val="20004"/>
                    </a:ext>
                  </a:extLst>
                </a:gridCol>
                <a:gridCol w="549569">
                  <a:extLst>
                    <a:ext uri="{9D8B030D-6E8A-4147-A177-3AD203B41FA5}">
                      <a16:colId xmlns:a16="http://schemas.microsoft.com/office/drawing/2014/main" val="20005"/>
                    </a:ext>
                  </a:extLst>
                </a:gridCol>
                <a:gridCol w="549569">
                  <a:extLst>
                    <a:ext uri="{9D8B030D-6E8A-4147-A177-3AD203B41FA5}">
                      <a16:colId xmlns:a16="http://schemas.microsoft.com/office/drawing/2014/main" val="20006"/>
                    </a:ext>
                  </a:extLst>
                </a:gridCol>
              </a:tblGrid>
              <a:tr h="272202">
                <a:tc>
                  <a:txBody>
                    <a:bodyPr/>
                    <a:lstStyle/>
                    <a:p>
                      <a:pPr algn="ctr" fontAlgn="ctr"/>
                      <a:r>
                        <a:rPr lang="nl-NL" sz="1400" b="1" i="0" u="none" strike="noStrike" dirty="0">
                          <a:effectLst/>
                          <a:latin typeface="Lato Medium" panose="020F0502020204030203" pitchFamily="34" charset="0"/>
                        </a:rPr>
                        <a:t>B1-A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a:effectLst/>
                          <a:latin typeface="Lato Medium" panose="020F0502020204030203" pitchFamily="34" charset="0"/>
                        </a:rPr>
                        <a:t>306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306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nl-NL" sz="1000" b="0" i="0" u="none" strike="noStrike">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600" b="0" i="0" u="none" strike="noStrike" dirty="0">
                          <a:effectLst/>
                          <a:latin typeface="Lato Medium" panose="020F0502020204030203"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a:effectLst/>
                          <a:latin typeface="Lato Medium" panose="020F0502020204030203" pitchFamily="34" charset="0"/>
                        </a:rPr>
                        <a:t>306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0761">
                <a:tc>
                  <a:txBody>
                    <a:bodyPr/>
                    <a:lstStyle/>
                    <a:p>
                      <a:pPr algn="ctr" fontAlgn="ctr"/>
                      <a:r>
                        <a:rPr lang="nl-NL" sz="1400" b="1" i="0" u="none" strike="noStrike" dirty="0">
                          <a:effectLst/>
                          <a:latin typeface="Lato Medium" panose="020F0502020204030203" pitchFamily="34" charset="0"/>
                        </a:rPr>
                        <a:t>B2-A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a:effectLst/>
                          <a:latin typeface="Lato Medium" panose="020F0502020204030203" pitchFamily="34" charset="0"/>
                        </a:rPr>
                        <a:t>306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306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nl-NL" sz="1000" b="0" i="0" u="none" strike="noStrike">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600" b="0" i="0" u="none" strike="noStrike">
                          <a:effectLst/>
                          <a:latin typeface="Lato Medium" panose="020F0502020204030203"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a:effectLst/>
                          <a:latin typeface="Lato Medium" panose="020F0502020204030203" pitchFamily="34" charset="0"/>
                        </a:rPr>
                        <a:t>306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0761">
                <a:tc>
                  <a:txBody>
                    <a:bodyPr/>
                    <a:lstStyle/>
                    <a:p>
                      <a:pPr algn="ctr" fontAlgn="ctr"/>
                      <a:r>
                        <a:rPr lang="nl-NL" sz="1400" b="1" i="0" u="none" strike="noStrike" dirty="0">
                          <a:effectLst/>
                          <a:latin typeface="Lato Medium" panose="020F0502020204030203" pitchFamily="34" charset="0"/>
                        </a:rPr>
                        <a:t>C1-A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a:effectLst/>
                          <a:latin typeface="Lato Medium" panose="020F0502020204030203" pitchFamily="34" charset="0"/>
                        </a:rPr>
                        <a:t>272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272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nl-NL" sz="1000" b="0" i="0" u="none" strike="noStrike">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600" b="0" i="0" u="none" strike="noStrike">
                          <a:effectLst/>
                          <a:latin typeface="Lato Medium" panose="020F0502020204030203" pitchFamily="34" charset="0"/>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272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0761">
                <a:tc>
                  <a:txBody>
                    <a:bodyPr/>
                    <a:lstStyle/>
                    <a:p>
                      <a:pPr algn="ctr" fontAlgn="ctr"/>
                      <a:r>
                        <a:rPr lang="nl-NL" sz="1400" b="1" i="0" u="none" strike="noStrike" dirty="0">
                          <a:effectLst/>
                          <a:latin typeface="Lato Medium" panose="020F0502020204030203" pitchFamily="34" charset="0"/>
                        </a:rPr>
                        <a:t>C2-A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a:effectLst/>
                          <a:latin typeface="Lato Medium" panose="020F0502020204030203" pitchFamily="34" charset="0"/>
                        </a:rPr>
                        <a:t>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450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endParaRPr lang="nl-NL" sz="1000" b="0" i="0" u="none" strike="noStrike">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600" b="0" i="0" u="none" strike="noStrike">
                          <a:effectLst/>
                          <a:latin typeface="Lato Medium" panose="020F0502020204030203" pitchFamily="34" charset="0"/>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a:effectLst/>
                          <a:latin typeface="Lato Medium" panose="020F0502020204030203" pitchFamily="34" charset="0"/>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0761">
                <a:tc>
                  <a:txBody>
                    <a:bodyPr/>
                    <a:lstStyle/>
                    <a:p>
                      <a:pPr algn="ctr" fontAlgn="ctr"/>
                      <a:r>
                        <a:rPr lang="nl-NL" sz="1400" b="1" i="0" u="none" strike="noStrike" dirty="0">
                          <a:effectLst/>
                          <a:latin typeface="Lato Medium" panose="020F0502020204030203" pitchFamily="34" charset="0"/>
                        </a:rPr>
                        <a:t>C2-B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a:effectLst/>
                          <a:latin typeface="Lato Medium" panose="020F0502020204030203" pitchFamily="34" charset="0"/>
                        </a:rPr>
                        <a:t>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endParaRPr lang="nl-NL" sz="1000" b="0" i="0" u="none" strike="noStrike">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600" b="0" i="0" u="none" strike="noStrike">
                          <a:effectLst/>
                          <a:latin typeface="Lato Medium" panose="020F0502020204030203" pitchFamily="34"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a:effectLst/>
                          <a:latin typeface="Lato Medium" panose="020F0502020204030203" pitchFamily="34" charset="0"/>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0761">
                <a:tc>
                  <a:txBody>
                    <a:bodyPr/>
                    <a:lstStyle/>
                    <a:p>
                      <a:pPr algn="ctr" fontAlgn="ctr"/>
                      <a:r>
                        <a:rPr lang="nl-NL" sz="1400" b="1" i="0" u="none" strike="noStrike" dirty="0">
                          <a:effectLst/>
                          <a:latin typeface="Lato Medium" panose="020F0502020204030203" pitchFamily="34" charset="0"/>
                        </a:rPr>
                        <a:t>C3-A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a:effectLst/>
                          <a:latin typeface="Lato Medium" panose="020F0502020204030203" pitchFamily="34" charset="0"/>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endParaRPr lang="nl-NL" sz="1000" b="0" i="0" u="none" strike="noStrike">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600" b="0" i="0" u="none" strike="noStrike">
                          <a:effectLst/>
                          <a:latin typeface="Lato Medium" panose="020F0502020204030203"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a:effectLst/>
                          <a:latin typeface="Lato Medium" panose="020F0502020204030203"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0761">
                <a:tc>
                  <a:txBody>
                    <a:bodyPr/>
                    <a:lstStyle/>
                    <a:p>
                      <a:pPr algn="ctr" fontAlgn="ctr"/>
                      <a:r>
                        <a:rPr lang="nl-NL" sz="1400" b="1" i="0" u="none" strike="noStrike" dirty="0">
                          <a:effectLst/>
                          <a:latin typeface="Lato Medium" panose="020F0502020204030203" pitchFamily="34" charset="0"/>
                        </a:rPr>
                        <a:t>C3-B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a:effectLst/>
                          <a:latin typeface="Lato Medium" panose="020F0502020204030203"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nl-NL" sz="1000" b="0" i="0" u="none" strike="noStrike">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600" b="0" i="0" u="none" strike="noStrike">
                          <a:effectLst/>
                          <a:latin typeface="Lato Medium" panose="020F0502020204030203"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a:effectLst/>
                          <a:latin typeface="Lato Medium" panose="020F0502020204030203" pitchFamily="34"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0761">
                <a:tc>
                  <a:txBody>
                    <a:bodyPr/>
                    <a:lstStyle/>
                    <a:p>
                      <a:pPr algn="ctr" fontAlgn="ctr"/>
                      <a:r>
                        <a:rPr lang="nl-NL" sz="1400" b="1" i="0" u="none" strike="noStrike" dirty="0">
                          <a:effectLst/>
                          <a:latin typeface="Lato Medium" panose="020F0502020204030203" pitchFamily="34" charset="0"/>
                        </a:rPr>
                        <a:t>C3-C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a:effectLst/>
                          <a:latin typeface="Lato Medium" panose="020F0502020204030203" pitchFamily="34" charset="0"/>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nl-NL" sz="1000" b="0" i="0" u="none" strike="noStrike">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600" b="0" i="0" u="none" strike="noStrike">
                          <a:effectLst/>
                          <a:latin typeface="Lato Medium" panose="020F0502020204030203"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a:effectLst/>
                          <a:latin typeface="Lato Medium" panose="020F0502020204030203"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90761">
                <a:tc>
                  <a:txBody>
                    <a:bodyPr/>
                    <a:lstStyle/>
                    <a:p>
                      <a:pPr algn="ctr" fontAlgn="ctr"/>
                      <a:r>
                        <a:rPr lang="nl-NL" sz="1400" b="1" i="0" u="none" strike="noStrike" dirty="0">
                          <a:effectLst/>
                          <a:latin typeface="Lato Medium" panose="020F0502020204030203" pitchFamily="34" charset="0"/>
                        </a:rPr>
                        <a:t>C3-D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a:effectLst/>
                          <a:latin typeface="Lato Medium" panose="020F0502020204030203" pitchFamily="34" charset="0"/>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endParaRPr lang="nl-NL" sz="1000" b="0" i="0" u="none" strike="noStrike">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600" b="0" i="0" u="none" strike="noStrike">
                          <a:effectLst/>
                          <a:latin typeface="Lato Medium" panose="020F0502020204030203"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a:effectLst/>
                          <a:latin typeface="Lato Medium" panose="020F0502020204030203"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90761">
                <a:tc>
                  <a:txBody>
                    <a:bodyPr/>
                    <a:lstStyle/>
                    <a:p>
                      <a:pPr algn="ctr" fontAlgn="ctr"/>
                      <a:r>
                        <a:rPr lang="nl-NL" sz="1400" b="1" i="0" u="none" strike="noStrike" dirty="0">
                          <a:effectLst/>
                          <a:latin typeface="Lato Medium" panose="020F0502020204030203" pitchFamily="34" charset="0"/>
                        </a:rPr>
                        <a:t>C4-A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a:effectLst/>
                          <a:latin typeface="Lato Medium" panose="020F0502020204030203" pitchFamily="34" charset="0"/>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312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endParaRPr lang="nl-NL" sz="1000" b="0" i="0" u="none" strike="noStrike">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600" b="0" i="0" u="none" strike="noStrike">
                          <a:effectLst/>
                          <a:latin typeface="Lato Medium" panose="020F0502020204030203"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a:effectLst/>
                          <a:latin typeface="Lato Medium" panose="020F0502020204030203"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90761">
                <a:tc>
                  <a:txBody>
                    <a:bodyPr/>
                    <a:lstStyle/>
                    <a:p>
                      <a:pPr algn="ctr" fontAlgn="ctr"/>
                      <a:r>
                        <a:rPr lang="nl-NL" sz="1400" b="1" i="0" u="none" strike="noStrike" dirty="0">
                          <a:effectLst/>
                          <a:latin typeface="Lato Medium" panose="020F0502020204030203" pitchFamily="34" charset="0"/>
                        </a:rPr>
                        <a:t>C4-B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a:effectLst/>
                          <a:latin typeface="Lato Medium" panose="020F0502020204030203" pitchFamily="34" charset="0"/>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endParaRPr lang="nl-NL" sz="1000" b="0" i="0" u="none" strike="noStrike">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600" b="0" i="0" u="none" strike="noStrike">
                          <a:effectLst/>
                          <a:latin typeface="Lato Medium" panose="020F0502020204030203" pitchFamily="34"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a:effectLst/>
                          <a:latin typeface="Lato Medium" panose="020F0502020204030203"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effectLst/>
                          <a:latin typeface="Lato Medium" panose="020F0502020204030203" pitchFamily="34" charset="0"/>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graphicFrame>
        <p:nvGraphicFramePr>
          <p:cNvPr id="6" name="Tabel 5"/>
          <p:cNvGraphicFramePr>
            <a:graphicFrameLocks noGrp="1"/>
          </p:cNvGraphicFramePr>
          <p:nvPr>
            <p:extLst>
              <p:ext uri="{D42A27DB-BD31-4B8C-83A1-F6EECF244321}">
                <p14:modId xmlns:p14="http://schemas.microsoft.com/office/powerpoint/2010/main" val="2721272062"/>
              </p:ext>
            </p:extLst>
          </p:nvPr>
        </p:nvGraphicFramePr>
        <p:xfrm>
          <a:off x="6208177" y="1257301"/>
          <a:ext cx="2434173" cy="2600208"/>
        </p:xfrm>
        <a:graphic>
          <a:graphicData uri="http://schemas.openxmlformats.org/drawingml/2006/table">
            <a:tbl>
              <a:tblPr/>
              <a:tblGrid>
                <a:gridCol w="685994">
                  <a:extLst>
                    <a:ext uri="{9D8B030D-6E8A-4147-A177-3AD203B41FA5}">
                      <a16:colId xmlns:a16="http://schemas.microsoft.com/office/drawing/2014/main" val="20000"/>
                    </a:ext>
                  </a:extLst>
                </a:gridCol>
                <a:gridCol w="685994">
                  <a:extLst>
                    <a:ext uri="{9D8B030D-6E8A-4147-A177-3AD203B41FA5}">
                      <a16:colId xmlns:a16="http://schemas.microsoft.com/office/drawing/2014/main" val="20001"/>
                    </a:ext>
                  </a:extLst>
                </a:gridCol>
                <a:gridCol w="1062185">
                  <a:extLst>
                    <a:ext uri="{9D8B030D-6E8A-4147-A177-3AD203B41FA5}">
                      <a16:colId xmlns:a16="http://schemas.microsoft.com/office/drawing/2014/main" val="20002"/>
                    </a:ext>
                  </a:extLst>
                </a:gridCol>
              </a:tblGrid>
              <a:tr h="288912">
                <a:tc>
                  <a:txBody>
                    <a:bodyPr/>
                    <a:lstStyle/>
                    <a:p>
                      <a:pPr algn="ctr" fontAlgn="ctr"/>
                      <a:r>
                        <a:rPr lang="nl-NL" sz="1400" b="0" i="0" u="none" strike="noStrike" dirty="0">
                          <a:effectLst/>
                          <a:latin typeface="Lato Medium" panose="020F0502020204030203" pitchFamily="34" charset="0"/>
                        </a:rPr>
                        <a:t>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smtClean="0">
                          <a:effectLst/>
                          <a:latin typeface="Lato Medium" panose="020F0502020204030203" pitchFamily="34" charset="0"/>
                        </a:rPr>
                        <a:t>364</a:t>
                      </a:r>
                      <a:endParaRPr lang="nl-NL" sz="1400" b="0" i="0" u="none" strike="noStrike" dirty="0">
                        <a:effectLst/>
                        <a:latin typeface="Lato Medium" panose="020F0502020204030203"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a:effectLst/>
                          <a:latin typeface="Lato Medium" panose="020F0502020204030203" pitchFamily="34" charset="0"/>
                        </a:rPr>
                        <a:t>15,23%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8912">
                <a:tc>
                  <a:txBody>
                    <a:bodyPr/>
                    <a:lstStyle/>
                    <a:p>
                      <a:pPr algn="ctr" fontAlgn="ctr"/>
                      <a:r>
                        <a:rPr lang="nl-NL" sz="1400" b="0" i="0" u="none" strike="noStrike" dirty="0">
                          <a:effectLst/>
                          <a:latin typeface="Lato Medium" panose="020F0502020204030203" pitchFamily="34" charset="0"/>
                        </a:rPr>
                        <a:t>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a:effectLst/>
                          <a:latin typeface="Lato Medium" panose="020F0502020204030203" pitchFamily="34" charset="0"/>
                        </a:rPr>
                        <a:t>423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18,83%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8912">
                <a:tc>
                  <a:txBody>
                    <a:bodyPr/>
                    <a:lstStyle/>
                    <a:p>
                      <a:pPr algn="ctr" fontAlgn="ctr"/>
                      <a:r>
                        <a:rPr lang="nl-NL" sz="1400" b="0" i="0" u="none" strike="noStrike" dirty="0">
                          <a:effectLst/>
                          <a:latin typeface="Lato Medium" panose="020F0502020204030203" pitchFamily="34" charset="0"/>
                        </a:rPr>
                        <a:t>wo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a:effectLst/>
                          <a:latin typeface="Lato Medium" panose="020F0502020204030203" pitchFamily="34" charset="0"/>
                        </a:rPr>
                        <a:t>542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24,13%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8912">
                <a:tc>
                  <a:txBody>
                    <a:bodyPr/>
                    <a:lstStyle/>
                    <a:p>
                      <a:pPr algn="ctr" fontAlgn="ctr"/>
                      <a:r>
                        <a:rPr lang="nl-NL" sz="1400" b="0" i="0" u="none" strike="noStrike" dirty="0">
                          <a:effectLst/>
                          <a:latin typeface="Lato Medium" panose="020F0502020204030203" pitchFamily="34" charset="0"/>
                        </a:rPr>
                        <a:t>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a:effectLst/>
                          <a:latin typeface="Lato Medium" panose="020F0502020204030203" pitchFamily="34" charset="0"/>
                        </a:rPr>
                        <a:t>719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32,01%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8912">
                <a:tc>
                  <a:txBody>
                    <a:bodyPr/>
                    <a:lstStyle/>
                    <a:p>
                      <a:pPr algn="ctr" fontAlgn="ctr"/>
                      <a:r>
                        <a:rPr lang="nl-NL" sz="1400" b="0" i="0" u="none" strike="noStrike" dirty="0">
                          <a:effectLst/>
                          <a:latin typeface="Lato Medium" panose="020F0502020204030203" pitchFamily="34" charset="0"/>
                        </a:rPr>
                        <a:t>vr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a:effectLst/>
                          <a:latin typeface="Lato Medium" panose="020F0502020204030203" pitchFamily="34" charset="0"/>
                        </a:rPr>
                        <a:t>220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9,80%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8912">
                <a:tc>
                  <a:txBody>
                    <a:bodyPr/>
                    <a:lstStyle/>
                    <a:p>
                      <a:pPr algn="ctr" fontAlgn="ctr"/>
                      <a:r>
                        <a:rPr lang="nl-NL" sz="1400" b="0" i="0" u="none" strike="noStrike" dirty="0">
                          <a:effectLst/>
                          <a:latin typeface="Lato Medium" panose="020F0502020204030203" pitchFamily="34" charset="0"/>
                        </a:rPr>
                        <a:t>za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dirty="0">
                          <a:effectLst/>
                          <a:latin typeface="Lato Medium" panose="020F0502020204030203"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8912">
                <a:tc>
                  <a:txBody>
                    <a:bodyPr/>
                    <a:lstStyle/>
                    <a:p>
                      <a:pPr algn="ctr" fontAlgn="ctr"/>
                      <a:r>
                        <a:rPr lang="nl-NL" sz="1400" b="0" i="0" u="none" strike="noStrike" dirty="0">
                          <a:effectLst/>
                          <a:latin typeface="Lato Medium" panose="020F0502020204030203" pitchFamily="34" charset="0"/>
                        </a:rPr>
                        <a:t>zo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a:effectLst/>
                          <a:latin typeface="Lato Medium" panose="020F0502020204030203"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8912">
                <a:tc>
                  <a:txBody>
                    <a:bodyPr/>
                    <a:lstStyle/>
                    <a:p>
                      <a:pPr algn="ctr" fontAlgn="ctr"/>
                      <a:r>
                        <a:rPr lang="nl-NL" sz="1400" b="0" i="0" u="none" strike="noStrike" dirty="0">
                          <a:effectLst/>
                          <a:latin typeface="Lato Medium" panose="020F0502020204030203"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1400" b="0" i="0" u="none" strike="noStrike">
                          <a:effectLst/>
                          <a:latin typeface="Lato Medium" panose="020F0502020204030203"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8912">
                <a:tc>
                  <a:txBody>
                    <a:bodyPr/>
                    <a:lstStyle/>
                    <a:p>
                      <a:pPr algn="ctr" fontAlgn="ctr"/>
                      <a:endParaRPr lang="nl-NL" sz="1400" b="0" i="0" u="none" strike="noStrike">
                        <a:effectLst/>
                        <a:latin typeface="Lato Medium" panose="020F0502020204030203" pitchFamily="34" charset="0"/>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nl-NL" sz="1400" b="0" i="0" u="none" strike="noStrike">
                          <a:effectLst/>
                          <a:latin typeface="Lato Medium" panose="020F0502020204030203" pitchFamily="34" charset="0"/>
                        </a:rPr>
                        <a:t>2246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400" b="0" i="0" u="none" strike="noStrike" dirty="0">
                          <a:effectLst/>
                          <a:latin typeface="Lato Medium" panose="020F0502020204030203" pitchFamily="34"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 name="Tekstvak 1"/>
          <p:cNvSpPr txBox="1"/>
          <p:nvPr/>
        </p:nvSpPr>
        <p:spPr>
          <a:xfrm>
            <a:off x="250825" y="4725144"/>
            <a:ext cx="7633543" cy="2031325"/>
          </a:xfrm>
          <a:prstGeom prst="rect">
            <a:avLst/>
          </a:prstGeom>
          <a:noFill/>
        </p:spPr>
        <p:txBody>
          <a:bodyPr wrap="square" rtlCol="0">
            <a:spAutoFit/>
          </a:bodyPr>
          <a:lstStyle/>
          <a:p>
            <a:pPr defTabSz="180000"/>
            <a:r>
              <a:rPr lang="nl-NL" dirty="0" smtClean="0"/>
              <a:t>-	AVONDCOMPETITIE:</a:t>
            </a:r>
          </a:p>
          <a:p>
            <a:pPr defTabSz="180000"/>
            <a:r>
              <a:rPr lang="nl-NL" dirty="0" smtClean="0"/>
              <a:t>	2246 WEDSTRIJDEN,</a:t>
            </a:r>
          </a:p>
          <a:p>
            <a:pPr defTabSz="180000"/>
            <a:r>
              <a:rPr lang="nl-NL" dirty="0" smtClean="0"/>
              <a:t>	164 WEDSTRIJDEN ZIJN HANDMATIG TOEGEVOEGD (B1/B2 en C1) 	WAARVAN 27 WEDSTRIJDEN NIET OP DE OPGEGEVEN 	THUISSPEELDAG KUNNEN</a:t>
            </a:r>
          </a:p>
          <a:p>
            <a:pPr defTabSz="180000"/>
            <a:r>
              <a:rPr lang="nl-NL" dirty="0" smtClean="0"/>
              <a:t>-	DAGBILJARTEN: </a:t>
            </a:r>
          </a:p>
          <a:p>
            <a:pPr defTabSz="180000"/>
            <a:r>
              <a:rPr lang="nl-NL" dirty="0" smtClean="0"/>
              <a:t>	706 WEDSTRIJDEN (5 LIBRE POULES / 1 DRIEBANDEN POULE)</a:t>
            </a:r>
            <a:endParaRPr lang="nl-NL" dirty="0"/>
          </a:p>
        </p:txBody>
      </p:sp>
    </p:spTree>
    <p:extLst>
      <p:ext uri="{BB962C8B-B14F-4D97-AF65-F5344CB8AC3E}">
        <p14:creationId xmlns:p14="http://schemas.microsoft.com/office/powerpoint/2010/main" val="32899127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107504" y="620713"/>
            <a:ext cx="8928992"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DISTRICTSRONDE</a:t>
            </a:r>
            <a:r>
              <a:rPr lang="en-US" altLang="nl-NL" sz="2800" b="1" dirty="0" smtClean="0">
                <a:solidFill>
                  <a:schemeClr val="bg1"/>
                </a:solidFill>
                <a:latin typeface="Verdana" panose="020B0604030504040204" pitchFamily="34" charset="0"/>
              </a:rPr>
              <a:t> 2018-2019</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4" name="AutoShape 2" descr="Afbeeldingsresultaat voor BILJARTPOINT"/>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4" descr="Afbeeldingsresultaat voor BILJARTPOINT"/>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16" name="Tabel 15"/>
          <p:cNvGraphicFramePr>
            <a:graphicFrameLocks noGrp="1"/>
          </p:cNvGraphicFramePr>
          <p:nvPr>
            <p:extLst>
              <p:ext uri="{D42A27DB-BD31-4B8C-83A1-F6EECF244321}">
                <p14:modId xmlns:p14="http://schemas.microsoft.com/office/powerpoint/2010/main" val="3941753269"/>
              </p:ext>
            </p:extLst>
          </p:nvPr>
        </p:nvGraphicFramePr>
        <p:xfrm>
          <a:off x="107504" y="1125540"/>
          <a:ext cx="8928992" cy="5255787"/>
        </p:xfrm>
        <a:graphic>
          <a:graphicData uri="http://schemas.openxmlformats.org/drawingml/2006/table">
            <a:tbl>
              <a:tblPr firstRow="1" firstCol="1" lastRow="1" lastCol="1" bandRow="1" bandCol="1"/>
              <a:tblGrid>
                <a:gridCol w="558062">
                  <a:extLst>
                    <a:ext uri="{9D8B030D-6E8A-4147-A177-3AD203B41FA5}">
                      <a16:colId xmlns:a16="http://schemas.microsoft.com/office/drawing/2014/main" val="20000"/>
                    </a:ext>
                  </a:extLst>
                </a:gridCol>
                <a:gridCol w="558062">
                  <a:extLst>
                    <a:ext uri="{9D8B030D-6E8A-4147-A177-3AD203B41FA5}">
                      <a16:colId xmlns:a16="http://schemas.microsoft.com/office/drawing/2014/main" val="20001"/>
                    </a:ext>
                  </a:extLst>
                </a:gridCol>
                <a:gridCol w="558062">
                  <a:extLst>
                    <a:ext uri="{9D8B030D-6E8A-4147-A177-3AD203B41FA5}">
                      <a16:colId xmlns:a16="http://schemas.microsoft.com/office/drawing/2014/main" val="20002"/>
                    </a:ext>
                  </a:extLst>
                </a:gridCol>
                <a:gridCol w="558062">
                  <a:extLst>
                    <a:ext uri="{9D8B030D-6E8A-4147-A177-3AD203B41FA5}">
                      <a16:colId xmlns:a16="http://schemas.microsoft.com/office/drawing/2014/main" val="20003"/>
                    </a:ext>
                  </a:extLst>
                </a:gridCol>
                <a:gridCol w="558062">
                  <a:extLst>
                    <a:ext uri="{9D8B030D-6E8A-4147-A177-3AD203B41FA5}">
                      <a16:colId xmlns:a16="http://schemas.microsoft.com/office/drawing/2014/main" val="20004"/>
                    </a:ext>
                  </a:extLst>
                </a:gridCol>
                <a:gridCol w="558062">
                  <a:extLst>
                    <a:ext uri="{9D8B030D-6E8A-4147-A177-3AD203B41FA5}">
                      <a16:colId xmlns:a16="http://schemas.microsoft.com/office/drawing/2014/main" val="20005"/>
                    </a:ext>
                  </a:extLst>
                </a:gridCol>
                <a:gridCol w="558062">
                  <a:extLst>
                    <a:ext uri="{9D8B030D-6E8A-4147-A177-3AD203B41FA5}">
                      <a16:colId xmlns:a16="http://schemas.microsoft.com/office/drawing/2014/main" val="20006"/>
                    </a:ext>
                  </a:extLst>
                </a:gridCol>
                <a:gridCol w="558062">
                  <a:extLst>
                    <a:ext uri="{9D8B030D-6E8A-4147-A177-3AD203B41FA5}">
                      <a16:colId xmlns:a16="http://schemas.microsoft.com/office/drawing/2014/main" val="20007"/>
                    </a:ext>
                  </a:extLst>
                </a:gridCol>
                <a:gridCol w="558062">
                  <a:extLst>
                    <a:ext uri="{9D8B030D-6E8A-4147-A177-3AD203B41FA5}">
                      <a16:colId xmlns:a16="http://schemas.microsoft.com/office/drawing/2014/main" val="20008"/>
                    </a:ext>
                  </a:extLst>
                </a:gridCol>
                <a:gridCol w="558062">
                  <a:extLst>
                    <a:ext uri="{9D8B030D-6E8A-4147-A177-3AD203B41FA5}">
                      <a16:colId xmlns:a16="http://schemas.microsoft.com/office/drawing/2014/main" val="20009"/>
                    </a:ext>
                  </a:extLst>
                </a:gridCol>
                <a:gridCol w="558062">
                  <a:extLst>
                    <a:ext uri="{9D8B030D-6E8A-4147-A177-3AD203B41FA5}">
                      <a16:colId xmlns:a16="http://schemas.microsoft.com/office/drawing/2014/main" val="20010"/>
                    </a:ext>
                  </a:extLst>
                </a:gridCol>
                <a:gridCol w="558062">
                  <a:extLst>
                    <a:ext uri="{9D8B030D-6E8A-4147-A177-3AD203B41FA5}">
                      <a16:colId xmlns:a16="http://schemas.microsoft.com/office/drawing/2014/main" val="20011"/>
                    </a:ext>
                  </a:extLst>
                </a:gridCol>
                <a:gridCol w="558062">
                  <a:extLst>
                    <a:ext uri="{9D8B030D-6E8A-4147-A177-3AD203B41FA5}">
                      <a16:colId xmlns:a16="http://schemas.microsoft.com/office/drawing/2014/main" val="20012"/>
                    </a:ext>
                  </a:extLst>
                </a:gridCol>
                <a:gridCol w="558062">
                  <a:extLst>
                    <a:ext uri="{9D8B030D-6E8A-4147-A177-3AD203B41FA5}">
                      <a16:colId xmlns:a16="http://schemas.microsoft.com/office/drawing/2014/main" val="20013"/>
                    </a:ext>
                  </a:extLst>
                </a:gridCol>
                <a:gridCol w="558062">
                  <a:extLst>
                    <a:ext uri="{9D8B030D-6E8A-4147-A177-3AD203B41FA5}">
                      <a16:colId xmlns:a16="http://schemas.microsoft.com/office/drawing/2014/main" val="20014"/>
                    </a:ext>
                  </a:extLst>
                </a:gridCol>
                <a:gridCol w="558062">
                  <a:extLst>
                    <a:ext uri="{9D8B030D-6E8A-4147-A177-3AD203B41FA5}">
                      <a16:colId xmlns:a16="http://schemas.microsoft.com/office/drawing/2014/main" val="20015"/>
                    </a:ext>
                  </a:extLst>
                </a:gridCol>
              </a:tblGrid>
              <a:tr h="405732">
                <a:tc>
                  <a:txBody>
                    <a:bodyPr/>
                    <a:lstStyle/>
                    <a:p>
                      <a:pPr algn="r" rtl="0" fontAlgn="ctr"/>
                      <a:r>
                        <a:rPr lang="nl-NL" sz="1200" b="0" i="0" u="none" strike="noStrike" dirty="0">
                          <a:solidFill>
                            <a:srgbClr val="000000"/>
                          </a:solidFill>
                          <a:effectLst/>
                          <a:latin typeface="Verdana" panose="020B0604030504040204" pitchFamily="34" charset="0"/>
                        </a:rPr>
                        <a:t>Klasse</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smtClean="0">
                          <a:solidFill>
                            <a:srgbClr val="000000"/>
                          </a:solidFill>
                          <a:effectLst/>
                          <a:latin typeface="Verdana" panose="020B0604030504040204" pitchFamily="34" charset="0"/>
                        </a:rPr>
                        <a:t>04-05</a:t>
                      </a:r>
                      <a:endParaRPr lang="nl-NL" sz="1200" b="1"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smtClean="0">
                          <a:solidFill>
                            <a:srgbClr val="000000"/>
                          </a:solidFill>
                          <a:effectLst/>
                          <a:latin typeface="Verdana" panose="020B0604030504040204" pitchFamily="34" charset="0"/>
                        </a:rPr>
                        <a:t>05-06</a:t>
                      </a:r>
                      <a:endParaRPr lang="nl-NL" sz="1200" b="1"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smtClean="0">
                          <a:solidFill>
                            <a:srgbClr val="000000"/>
                          </a:solidFill>
                          <a:effectLst/>
                          <a:latin typeface="Verdana" panose="020B0604030504040204" pitchFamily="34" charset="0"/>
                        </a:rPr>
                        <a:t>06-07</a:t>
                      </a:r>
                      <a:endParaRPr lang="nl-NL" sz="1200" b="1"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smtClean="0">
                          <a:solidFill>
                            <a:srgbClr val="000000"/>
                          </a:solidFill>
                          <a:effectLst/>
                          <a:latin typeface="Verdana" panose="020B0604030504040204" pitchFamily="34" charset="0"/>
                        </a:rPr>
                        <a:t>07-08</a:t>
                      </a:r>
                      <a:endParaRPr lang="nl-NL" sz="1200" b="1"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smtClean="0">
                          <a:solidFill>
                            <a:srgbClr val="000000"/>
                          </a:solidFill>
                          <a:effectLst/>
                          <a:latin typeface="Verdana" panose="020B0604030504040204" pitchFamily="34" charset="0"/>
                        </a:rPr>
                        <a:t>08-09</a:t>
                      </a:r>
                      <a:endParaRPr lang="nl-NL" sz="1200" b="1"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smtClean="0">
                          <a:solidFill>
                            <a:srgbClr val="000000"/>
                          </a:solidFill>
                          <a:effectLst/>
                          <a:latin typeface="Verdana" panose="020B0604030504040204" pitchFamily="34" charset="0"/>
                        </a:rPr>
                        <a:t>09-10</a:t>
                      </a:r>
                      <a:endParaRPr lang="nl-NL" sz="1200" b="1"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smtClean="0">
                          <a:solidFill>
                            <a:srgbClr val="000000"/>
                          </a:solidFill>
                          <a:effectLst/>
                          <a:latin typeface="Verdana" panose="020B0604030504040204" pitchFamily="34" charset="0"/>
                        </a:rPr>
                        <a:t>10-11</a:t>
                      </a:r>
                      <a:endParaRPr lang="nl-NL" sz="1200" b="1"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smtClean="0">
                          <a:solidFill>
                            <a:srgbClr val="000000"/>
                          </a:solidFill>
                          <a:effectLst/>
                          <a:latin typeface="Verdana" panose="020B0604030504040204" pitchFamily="34" charset="0"/>
                        </a:rPr>
                        <a:t>11-12</a:t>
                      </a:r>
                      <a:endParaRPr lang="nl-NL" sz="1200" b="1"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smtClean="0">
                          <a:solidFill>
                            <a:srgbClr val="000000"/>
                          </a:solidFill>
                          <a:effectLst/>
                          <a:latin typeface="Verdana" panose="020B0604030504040204" pitchFamily="34" charset="0"/>
                        </a:rPr>
                        <a:t>12-13</a:t>
                      </a:r>
                      <a:endParaRPr lang="nl-NL" sz="1200" b="1"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a:solidFill>
                            <a:srgbClr val="000000"/>
                          </a:solidFill>
                          <a:effectLst/>
                          <a:latin typeface="Verdana" panose="020B0604030504040204" pitchFamily="34" charset="0"/>
                        </a:rPr>
                        <a:t>13-14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smtClean="0">
                          <a:solidFill>
                            <a:srgbClr val="000000"/>
                          </a:solidFill>
                          <a:effectLst/>
                          <a:latin typeface="Verdana" panose="020B0604030504040204" pitchFamily="34" charset="0"/>
                        </a:rPr>
                        <a:t>14-15</a:t>
                      </a:r>
                      <a:endParaRPr lang="nl-NL" sz="1200" b="1"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smtClean="0">
                          <a:solidFill>
                            <a:srgbClr val="000000"/>
                          </a:solidFill>
                          <a:effectLst/>
                          <a:latin typeface="Verdana" panose="020B0604030504040204" pitchFamily="34" charset="0"/>
                        </a:rPr>
                        <a:t>15-16</a:t>
                      </a:r>
                      <a:endParaRPr lang="nl-NL" sz="1200" b="1"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a:solidFill>
                            <a:srgbClr val="000000"/>
                          </a:solidFill>
                          <a:effectLst/>
                          <a:latin typeface="Verdana" panose="020B0604030504040204" pitchFamily="34" charset="0"/>
                        </a:rPr>
                        <a:t>16-17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a:solidFill>
                            <a:srgbClr val="000000"/>
                          </a:solidFill>
                          <a:effectLst/>
                          <a:latin typeface="Verdana" panose="020B0604030504040204" pitchFamily="34" charset="0"/>
                        </a:rPr>
                        <a:t>17-18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dirty="0">
                          <a:solidFill>
                            <a:srgbClr val="000000"/>
                          </a:solidFill>
                          <a:effectLst/>
                          <a:latin typeface="Verdana" panose="020B0604030504040204" pitchFamily="34" charset="0"/>
                        </a:rPr>
                        <a:t>18-19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405732">
                <a:tc>
                  <a:txBody>
                    <a:bodyPr/>
                    <a:lstStyle/>
                    <a:p>
                      <a:pPr algn="r" rtl="0" fontAlgn="ctr"/>
                      <a:r>
                        <a:rPr lang="nl-NL" sz="1200" b="0" i="0" u="none" strike="noStrike">
                          <a:solidFill>
                            <a:srgbClr val="000000"/>
                          </a:solidFill>
                          <a:effectLst/>
                          <a:latin typeface="Verdana" panose="020B0604030504040204" pitchFamily="34" charset="0"/>
                        </a:rPr>
                        <a:t>C1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0" i="0" u="none" strike="noStrike">
                          <a:solidFill>
                            <a:srgbClr val="000000"/>
                          </a:solidFill>
                          <a:effectLst/>
                          <a:latin typeface="Verdana" panose="020B0604030504040204" pitchFamily="34" charset="0"/>
                        </a:rPr>
                        <a:t>16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14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10</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20</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smtClean="0">
                          <a:solidFill>
                            <a:srgbClr val="000000"/>
                          </a:solidFill>
                          <a:effectLst/>
                          <a:latin typeface="Verdana" panose="020B0604030504040204" pitchFamily="34" charset="0"/>
                        </a:rPr>
                        <a:t>19</a:t>
                      </a:r>
                      <a:endParaRPr lang="nl-NL" sz="1200" b="0" i="0" u="none" strike="noStrike" dirty="0">
                        <a:solidFill>
                          <a:srgbClr val="000000"/>
                        </a:solidFill>
                        <a:effectLst/>
                        <a:latin typeface="Verdana" panose="020B0604030504040204" pitchFamily="34" charset="0"/>
                      </a:endParaRP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17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15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dirty="0">
                          <a:solidFill>
                            <a:srgbClr val="000000"/>
                          </a:solidFill>
                          <a:effectLst/>
                          <a:latin typeface="Verdana" panose="020B0604030504040204" pitchFamily="34" charset="0"/>
                        </a:rPr>
                        <a:t>17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extLst>
                  <a:ext uri="{0D108BD9-81ED-4DB2-BD59-A6C34878D82A}">
                    <a16:rowId xmlns:a16="http://schemas.microsoft.com/office/drawing/2014/main" val="10001"/>
                  </a:ext>
                </a:extLst>
              </a:tr>
              <a:tr h="405732">
                <a:tc>
                  <a:txBody>
                    <a:bodyPr/>
                    <a:lstStyle/>
                    <a:p>
                      <a:pPr algn="r" rtl="0" fontAlgn="ctr"/>
                      <a:r>
                        <a:rPr lang="nl-NL" sz="1200" b="0" i="0" u="none" strike="noStrike">
                          <a:solidFill>
                            <a:srgbClr val="000000"/>
                          </a:solidFill>
                          <a:effectLst/>
                          <a:latin typeface="Verdana" panose="020B0604030504040204" pitchFamily="34" charset="0"/>
                        </a:rPr>
                        <a:t>C2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0" i="0" u="none" strike="noStrike">
                          <a:solidFill>
                            <a:srgbClr val="000000"/>
                          </a:solidFill>
                          <a:effectLst/>
                          <a:latin typeface="Verdana" panose="020B0604030504040204" pitchFamily="34" charset="0"/>
                        </a:rPr>
                        <a:t>35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42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46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40</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61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66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68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59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dirty="0">
                          <a:solidFill>
                            <a:srgbClr val="000000"/>
                          </a:solidFill>
                          <a:effectLst/>
                          <a:latin typeface="Verdana" panose="020B0604030504040204" pitchFamily="34" charset="0"/>
                        </a:rPr>
                        <a:t>31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extLst>
                  <a:ext uri="{0D108BD9-81ED-4DB2-BD59-A6C34878D82A}">
                    <a16:rowId xmlns:a16="http://schemas.microsoft.com/office/drawing/2014/main" val="10002"/>
                  </a:ext>
                </a:extLst>
              </a:tr>
              <a:tr h="405732">
                <a:tc>
                  <a:txBody>
                    <a:bodyPr/>
                    <a:lstStyle/>
                    <a:p>
                      <a:pPr algn="r" rtl="0" fontAlgn="ctr"/>
                      <a:r>
                        <a:rPr lang="nl-NL" sz="1200" b="0" i="0" u="none" strike="noStrike">
                          <a:solidFill>
                            <a:srgbClr val="000000"/>
                          </a:solidFill>
                          <a:effectLst/>
                          <a:latin typeface="Verdana" panose="020B0604030504040204" pitchFamily="34" charset="0"/>
                        </a:rPr>
                        <a:t>C3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0" i="0" u="none" strike="noStrike">
                          <a:solidFill>
                            <a:srgbClr val="000000"/>
                          </a:solidFill>
                          <a:effectLst/>
                          <a:latin typeface="Verdana" panose="020B0604030504040204" pitchFamily="34" charset="0"/>
                        </a:rPr>
                        <a:t>36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32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34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28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74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63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55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57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56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57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53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dirty="0">
                          <a:solidFill>
                            <a:srgbClr val="000000"/>
                          </a:solidFill>
                          <a:effectLst/>
                          <a:latin typeface="Verdana" panose="020B0604030504040204" pitchFamily="34" charset="0"/>
                        </a:rPr>
                        <a:t>51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extLst>
                  <a:ext uri="{0D108BD9-81ED-4DB2-BD59-A6C34878D82A}">
                    <a16:rowId xmlns:a16="http://schemas.microsoft.com/office/drawing/2014/main" val="10003"/>
                  </a:ext>
                </a:extLst>
              </a:tr>
              <a:tr h="405732">
                <a:tc>
                  <a:txBody>
                    <a:bodyPr/>
                    <a:lstStyle/>
                    <a:p>
                      <a:pPr algn="r" rtl="0" fontAlgn="ctr"/>
                      <a:r>
                        <a:rPr lang="nl-NL" sz="1200" b="0" i="0" u="none" strike="noStrike">
                          <a:solidFill>
                            <a:srgbClr val="000000"/>
                          </a:solidFill>
                          <a:effectLst/>
                          <a:latin typeface="Verdana" panose="020B0604030504040204" pitchFamily="34" charset="0"/>
                        </a:rPr>
                        <a:t>C4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0" i="0" u="none" strike="noStrike">
                          <a:solidFill>
                            <a:srgbClr val="000000"/>
                          </a:solidFill>
                          <a:effectLst/>
                          <a:latin typeface="Verdana" panose="020B0604030504040204" pitchFamily="34" charset="0"/>
                        </a:rPr>
                        <a:t>36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36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dirty="0">
                          <a:solidFill>
                            <a:srgbClr val="000000"/>
                          </a:solidFill>
                          <a:effectLst/>
                          <a:latin typeface="Verdana" panose="020B0604030504040204" pitchFamily="34" charset="0"/>
                        </a:rPr>
                        <a:t>26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extLst>
                  <a:ext uri="{0D108BD9-81ED-4DB2-BD59-A6C34878D82A}">
                    <a16:rowId xmlns:a16="http://schemas.microsoft.com/office/drawing/2014/main" val="10004"/>
                  </a:ext>
                </a:extLst>
              </a:tr>
              <a:tr h="405732">
                <a:tc>
                  <a:txBody>
                    <a:bodyPr/>
                    <a:lstStyle/>
                    <a:p>
                      <a:pPr algn="r" rtl="0" fontAlgn="ctr"/>
                      <a:r>
                        <a:rPr lang="nl-NL" sz="1200" b="0" i="0" u="none" strike="noStrike">
                          <a:solidFill>
                            <a:srgbClr val="000000"/>
                          </a:solidFill>
                          <a:effectLst/>
                          <a:latin typeface="Verdana" panose="020B0604030504040204" pitchFamily="34" charset="0"/>
                        </a:rPr>
                        <a:t>C5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0" i="0" u="none" strike="noStrike">
                          <a:solidFill>
                            <a:srgbClr val="000000"/>
                          </a:solidFill>
                          <a:effectLst/>
                          <a:latin typeface="Verdana" panose="020B0604030504040204" pitchFamily="34" charset="0"/>
                        </a:rPr>
                        <a:t>42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41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35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dirty="0">
                          <a:solidFill>
                            <a:srgbClr val="000000"/>
                          </a:solidFill>
                          <a:effectLst/>
                          <a:latin typeface="Verdana" panose="020B0604030504040204" pitchFamily="34" charset="0"/>
                        </a:rPr>
                        <a:t> </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extLst>
                  <a:ext uri="{0D108BD9-81ED-4DB2-BD59-A6C34878D82A}">
                    <a16:rowId xmlns:a16="http://schemas.microsoft.com/office/drawing/2014/main" val="10005"/>
                  </a:ext>
                </a:extLst>
              </a:tr>
              <a:tr h="405732">
                <a:tc>
                  <a:txBody>
                    <a:bodyPr/>
                    <a:lstStyle/>
                    <a:p>
                      <a:pPr algn="r" rtl="0" fontAlgn="ctr"/>
                      <a:r>
                        <a:rPr lang="nl-NL" sz="1200" b="0" i="0" u="none" strike="noStrike">
                          <a:solidFill>
                            <a:srgbClr val="000000"/>
                          </a:solidFill>
                          <a:effectLst/>
                          <a:latin typeface="Verdana" panose="020B0604030504040204" pitchFamily="34" charset="0"/>
                        </a:rPr>
                        <a:t>C-totaal</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a:solidFill>
                            <a:srgbClr val="000000"/>
                          </a:solidFill>
                          <a:effectLst/>
                          <a:latin typeface="Verdana" panose="020B0604030504040204" pitchFamily="34" charset="0"/>
                        </a:rPr>
                        <a:t>165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166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158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151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147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152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148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151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dirty="0">
                          <a:solidFill>
                            <a:srgbClr val="000000"/>
                          </a:solidFill>
                          <a:effectLst/>
                          <a:latin typeface="Verdana" panose="020B0604030504040204" pitchFamily="34" charset="0"/>
                        </a:rPr>
                        <a:t>149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dirty="0">
                          <a:solidFill>
                            <a:srgbClr val="000000"/>
                          </a:solidFill>
                          <a:effectLst/>
                          <a:latin typeface="Verdana" panose="020B0604030504040204" pitchFamily="34" charset="0"/>
                        </a:rPr>
                        <a:t>139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135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125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126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122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dirty="0">
                          <a:solidFill>
                            <a:srgbClr val="000000"/>
                          </a:solidFill>
                          <a:effectLst/>
                          <a:latin typeface="Verdana" panose="020B0604030504040204" pitchFamily="34" charset="0"/>
                        </a:rPr>
                        <a:t>125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405732">
                <a:tc>
                  <a:txBody>
                    <a:bodyPr/>
                    <a:lstStyle/>
                    <a:p>
                      <a:pPr algn="r" rtl="0" fontAlgn="ctr"/>
                      <a:r>
                        <a:rPr lang="nl-NL" sz="1200" b="0" i="0" u="none" strike="noStrike">
                          <a:solidFill>
                            <a:srgbClr val="000000"/>
                          </a:solidFill>
                          <a:effectLst/>
                          <a:latin typeface="Verdana" panose="020B0604030504040204" pitchFamily="34" charset="0"/>
                        </a:rPr>
                        <a:t>B1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0" i="0" u="none" strike="noStrike">
                          <a:solidFill>
                            <a:srgbClr val="000000"/>
                          </a:solidFill>
                          <a:effectLst/>
                          <a:latin typeface="Verdana" panose="020B0604030504040204" pitchFamily="34" charset="0"/>
                        </a:rPr>
                        <a:t>16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10</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16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dirty="0">
                          <a:solidFill>
                            <a:srgbClr val="000000"/>
                          </a:solidFill>
                          <a:effectLst/>
                          <a:latin typeface="Verdana" panose="020B0604030504040204" pitchFamily="34" charset="0"/>
                        </a:rPr>
                        <a:t>18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extLst>
                  <a:ext uri="{0D108BD9-81ED-4DB2-BD59-A6C34878D82A}">
                    <a16:rowId xmlns:a16="http://schemas.microsoft.com/office/drawing/2014/main" val="10007"/>
                  </a:ext>
                </a:extLst>
              </a:tr>
              <a:tr h="405732">
                <a:tc>
                  <a:txBody>
                    <a:bodyPr/>
                    <a:lstStyle/>
                    <a:p>
                      <a:pPr algn="r" rtl="0" fontAlgn="ctr"/>
                      <a:r>
                        <a:rPr lang="nl-NL" sz="1200" b="0" i="0" u="none" strike="noStrike">
                          <a:solidFill>
                            <a:srgbClr val="000000"/>
                          </a:solidFill>
                          <a:effectLst/>
                          <a:latin typeface="Verdana" panose="020B0604030504040204" pitchFamily="34" charset="0"/>
                        </a:rPr>
                        <a:t>B2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0" i="0" u="none" strike="noStrike">
                          <a:solidFill>
                            <a:srgbClr val="000000"/>
                          </a:solidFill>
                          <a:effectLst/>
                          <a:latin typeface="Verdana" panose="020B0604030504040204" pitchFamily="34" charset="0"/>
                        </a:rPr>
                        <a:t>28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19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20</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dirty="0">
                          <a:solidFill>
                            <a:srgbClr val="000000"/>
                          </a:solidFill>
                          <a:effectLst/>
                          <a:latin typeface="Verdana" panose="020B0604030504040204" pitchFamily="34" charset="0"/>
                        </a:rPr>
                        <a:t>20</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22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dirty="0">
                          <a:solidFill>
                            <a:srgbClr val="000000"/>
                          </a:solidFill>
                          <a:effectLst/>
                          <a:latin typeface="Verdana" panose="020B0604030504040204" pitchFamily="34" charset="0"/>
                        </a:rPr>
                        <a:t>18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extLst>
                  <a:ext uri="{0D108BD9-81ED-4DB2-BD59-A6C34878D82A}">
                    <a16:rowId xmlns:a16="http://schemas.microsoft.com/office/drawing/2014/main" val="10008"/>
                  </a:ext>
                </a:extLst>
              </a:tr>
              <a:tr h="387003">
                <a:tc>
                  <a:txBody>
                    <a:bodyPr/>
                    <a:lstStyle/>
                    <a:p>
                      <a:pPr algn="r" rtl="0" fontAlgn="ctr"/>
                      <a:r>
                        <a:rPr lang="nl-NL" sz="1200" b="0" i="0" u="none" strike="noStrike">
                          <a:solidFill>
                            <a:srgbClr val="000000"/>
                          </a:solidFill>
                          <a:effectLst/>
                          <a:latin typeface="Verdana" panose="020B0604030504040204" pitchFamily="34" charset="0"/>
                        </a:rPr>
                        <a:t>B-totaal</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a:solidFill>
                            <a:srgbClr val="000000"/>
                          </a:solidFill>
                          <a:effectLst/>
                          <a:latin typeface="Verdana" panose="020B0604030504040204" pitchFamily="34" charset="0"/>
                        </a:rPr>
                        <a:t>44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44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37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38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40</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33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34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34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35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37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34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dirty="0">
                          <a:solidFill>
                            <a:srgbClr val="000000"/>
                          </a:solidFill>
                          <a:effectLst/>
                          <a:latin typeface="Verdana" panose="020B0604030504040204" pitchFamily="34" charset="0"/>
                        </a:rPr>
                        <a:t>34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37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35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dirty="0">
                          <a:solidFill>
                            <a:srgbClr val="000000"/>
                          </a:solidFill>
                          <a:effectLst/>
                          <a:latin typeface="Verdana" panose="020B0604030504040204" pitchFamily="34" charset="0"/>
                        </a:rPr>
                        <a:t>36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9"/>
                  </a:ext>
                </a:extLst>
              </a:tr>
              <a:tr h="405732">
                <a:tc>
                  <a:txBody>
                    <a:bodyPr/>
                    <a:lstStyle/>
                    <a:p>
                      <a:pPr algn="r" rtl="0" fontAlgn="ctr"/>
                      <a:r>
                        <a:rPr lang="nl-NL" sz="1200" b="0" i="0" u="none" strike="noStrike">
                          <a:solidFill>
                            <a:srgbClr val="000000"/>
                          </a:solidFill>
                          <a:effectLst/>
                          <a:latin typeface="Verdana" panose="020B0604030504040204" pitchFamily="34" charset="0"/>
                        </a:rPr>
                        <a:t>Totaal</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a:solidFill>
                            <a:srgbClr val="000000"/>
                          </a:solidFill>
                          <a:effectLst/>
                          <a:latin typeface="Verdana" panose="020B0604030504040204" pitchFamily="34" charset="0"/>
                        </a:rPr>
                        <a:t>209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210</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195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189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187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185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181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185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184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178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179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dirty="0">
                          <a:solidFill>
                            <a:srgbClr val="000000"/>
                          </a:solidFill>
                          <a:effectLst/>
                          <a:latin typeface="Verdana" panose="020B0604030504040204" pitchFamily="34" charset="0"/>
                        </a:rPr>
                        <a:t>159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dirty="0">
                          <a:solidFill>
                            <a:srgbClr val="000000"/>
                          </a:solidFill>
                          <a:effectLst/>
                          <a:latin typeface="Verdana" panose="020B0604030504040204" pitchFamily="34" charset="0"/>
                        </a:rPr>
                        <a:t>163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157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dirty="0">
                          <a:solidFill>
                            <a:srgbClr val="000000"/>
                          </a:solidFill>
                          <a:effectLst/>
                          <a:latin typeface="Verdana" panose="020B0604030504040204" pitchFamily="34" charset="0"/>
                        </a:rPr>
                        <a:t>161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0"/>
                  </a:ext>
                </a:extLst>
              </a:tr>
              <a:tr h="405732">
                <a:tc>
                  <a:txBody>
                    <a:bodyPr/>
                    <a:lstStyle/>
                    <a:p>
                      <a:pPr algn="r" rtl="0" fontAlgn="ctr"/>
                      <a:r>
                        <a:rPr lang="nl-NL" sz="1200" b="0" i="0" u="none" strike="noStrike">
                          <a:solidFill>
                            <a:srgbClr val="000000"/>
                          </a:solidFill>
                          <a:effectLst/>
                          <a:latin typeface="Verdana" panose="020B0604030504040204" pitchFamily="34" charset="0"/>
                        </a:rPr>
                        <a:t>A</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0" i="0" u="none" strike="noStrike">
                          <a:solidFill>
                            <a:srgbClr val="000000"/>
                          </a:solidFill>
                          <a:effectLst/>
                          <a:latin typeface="Verdana" panose="020B0604030504040204" pitchFamily="34" charset="0"/>
                        </a:rPr>
                        <a:t>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8</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0" i="0" u="none" strike="noStrike">
                          <a:solidFill>
                            <a:srgbClr val="000000"/>
                          </a:solidFill>
                          <a:effectLst/>
                          <a:latin typeface="Verdana" panose="020B0604030504040204" pitchFamily="34" charset="0"/>
                        </a:rPr>
                        <a:t>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a:solidFill>
                            <a:srgbClr val="000000"/>
                          </a:solidFill>
                          <a:effectLst/>
                          <a:latin typeface="Verdana" panose="020B0604030504040204" pitchFamily="34" charset="0"/>
                        </a:rPr>
                        <a:t> 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a:solidFill>
                            <a:srgbClr val="000000"/>
                          </a:solidFill>
                          <a:effectLst/>
                          <a:latin typeface="Verdana" panose="020B0604030504040204" pitchFamily="34" charset="0"/>
                        </a:rPr>
                        <a:t> 5</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a:solidFill>
                            <a:srgbClr val="000000"/>
                          </a:solidFill>
                          <a:effectLst/>
                          <a:latin typeface="Verdana" panose="020B0604030504040204" pitchFamily="34" charset="0"/>
                        </a:rPr>
                        <a:t> 4</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a:solidFill>
                            <a:srgbClr val="000000"/>
                          </a:solidFill>
                          <a:effectLst/>
                          <a:latin typeface="Verdana" panose="020B0604030504040204" pitchFamily="34" charset="0"/>
                        </a:rPr>
                        <a:t> 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a:solidFill>
                            <a:srgbClr val="000000"/>
                          </a:solidFill>
                          <a:effectLst/>
                          <a:latin typeface="Verdana" panose="020B0604030504040204" pitchFamily="34" charset="0"/>
                        </a:rPr>
                        <a:t> 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dirty="0">
                          <a:solidFill>
                            <a:srgbClr val="000000"/>
                          </a:solidFill>
                          <a:effectLst/>
                          <a:latin typeface="Verdana" panose="020B0604030504040204" pitchFamily="34" charset="0"/>
                        </a:rPr>
                        <a:t>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a:solidFill>
                            <a:srgbClr val="000000"/>
                          </a:solidFill>
                          <a:effectLst/>
                          <a:latin typeface="Verdana" panose="020B0604030504040204" pitchFamily="34" charset="0"/>
                        </a:rPr>
                        <a:t>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nl-NL" sz="1200" b="1" i="0" u="none" strike="noStrike" dirty="0">
                          <a:solidFill>
                            <a:srgbClr val="000000"/>
                          </a:solidFill>
                          <a:effectLst/>
                          <a:latin typeface="Verdana" panose="020B0604030504040204" pitchFamily="34" charset="0"/>
                        </a:rPr>
                        <a:t>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extLst>
                  <a:ext uri="{0D108BD9-81ED-4DB2-BD59-A6C34878D82A}">
                    <a16:rowId xmlns:a16="http://schemas.microsoft.com/office/drawing/2014/main" val="10011"/>
                  </a:ext>
                </a:extLst>
              </a:tr>
              <a:tr h="405732">
                <a:tc>
                  <a:txBody>
                    <a:bodyPr/>
                    <a:lstStyle/>
                    <a:p>
                      <a:pPr algn="r" rtl="0" fontAlgn="ctr"/>
                      <a:r>
                        <a:rPr lang="nl-NL" sz="1200" b="0" i="0" u="none" strike="noStrike">
                          <a:solidFill>
                            <a:srgbClr val="000000"/>
                          </a:solidFill>
                          <a:effectLst/>
                          <a:latin typeface="Verdana" panose="020B0604030504040204" pitchFamily="34" charset="0"/>
                        </a:rPr>
                        <a:t>Totaal</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nl-NL" sz="1200" b="1" i="0" u="none" strike="noStrike">
                          <a:solidFill>
                            <a:srgbClr val="000000"/>
                          </a:solidFill>
                          <a:effectLst/>
                          <a:latin typeface="Verdana" panose="020B0604030504040204" pitchFamily="34" charset="0"/>
                        </a:rPr>
                        <a:t>213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216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203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196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192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191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187</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191</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189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182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182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a:solidFill>
                            <a:srgbClr val="000000"/>
                          </a:solidFill>
                          <a:effectLst/>
                          <a:latin typeface="Verdana" panose="020B0604030504040204" pitchFamily="34" charset="0"/>
                        </a:rPr>
                        <a:t>162</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dirty="0">
                          <a:solidFill>
                            <a:srgbClr val="000000"/>
                          </a:solidFill>
                          <a:effectLst/>
                          <a:latin typeface="Verdana" panose="020B0604030504040204" pitchFamily="34" charset="0"/>
                        </a:rPr>
                        <a:t>166</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dirty="0">
                          <a:solidFill>
                            <a:srgbClr val="000000"/>
                          </a:solidFill>
                          <a:effectLst/>
                          <a:latin typeface="Verdana" panose="020B0604030504040204" pitchFamily="34" charset="0"/>
                        </a:rPr>
                        <a:t>159</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nl-NL" sz="1200" b="1" i="0" u="none" strike="noStrike" dirty="0">
                          <a:solidFill>
                            <a:srgbClr val="000000"/>
                          </a:solidFill>
                          <a:effectLst/>
                          <a:latin typeface="Verdana" panose="020B0604030504040204" pitchFamily="34" charset="0"/>
                        </a:rPr>
                        <a:t>163</a:t>
                      </a:r>
                    </a:p>
                  </a:txBody>
                  <a:tcPr marL="5823" marR="5823" marT="5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372360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33077" y="777875"/>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DISTRICTSRONDE</a:t>
            </a:r>
            <a:r>
              <a:rPr lang="en-US" altLang="nl-NL" sz="2800" b="1" dirty="0" smtClean="0">
                <a:solidFill>
                  <a:schemeClr val="bg1"/>
                </a:solidFill>
                <a:latin typeface="Verdana" panose="020B0604030504040204" pitchFamily="34" charset="0"/>
              </a:rPr>
              <a:t> 2018-2019</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4" name="AutoShape 2" descr="Afbeeldingsresultaat voor BILJARTPOINT"/>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4" descr="Afbeeldingsresultaat voor BILJARTPOINT"/>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15" name="Rechthoek 14"/>
          <p:cNvSpPr/>
          <p:nvPr/>
        </p:nvSpPr>
        <p:spPr>
          <a:xfrm>
            <a:off x="250825" y="1417638"/>
            <a:ext cx="8799958" cy="4247317"/>
          </a:xfrm>
          <a:prstGeom prst="rect">
            <a:avLst/>
          </a:prstGeom>
        </p:spPr>
        <p:txBody>
          <a:bodyPr wrap="square" anchor="t">
            <a:spAutoFit/>
          </a:bodyPr>
          <a:lstStyle/>
          <a:p>
            <a:pPr defTabSz="180000"/>
            <a:endParaRPr lang="nl-NL" dirty="0"/>
          </a:p>
          <a:p>
            <a:pPr defTabSz="180000"/>
            <a:r>
              <a:rPr lang="nl-NL" dirty="0" smtClean="0"/>
              <a:t>A	:		DRIEBANDEN-GROOT; WE HEBBEN 2 TEAMS (DE VEEMARKT) DEZE 						SPELEN MEE ALS GASTTEAMS IN DE GEZAMENLIJKE  A-COMPETITIE 					VAN DE DISTRICTEN: 	-		DOETINCHEM &amp; OMSTREKEN (2)</a:t>
            </a:r>
          </a:p>
          <a:p>
            <a:pPr defTabSz="180000"/>
            <a:r>
              <a:rPr lang="nl-NL" dirty="0"/>
              <a:t>	</a:t>
            </a:r>
            <a:r>
              <a:rPr lang="nl-NL" dirty="0" smtClean="0"/>
              <a:t>																-		BERKEL &amp; SLINGE (8)</a:t>
            </a:r>
          </a:p>
          <a:p>
            <a:pPr defTabSz="180000"/>
            <a:r>
              <a:rPr lang="nl-NL" dirty="0"/>
              <a:t>	</a:t>
            </a:r>
            <a:r>
              <a:rPr lang="nl-NL" dirty="0" smtClean="0"/>
              <a:t>																-		TWENTE (6)</a:t>
            </a:r>
          </a:p>
          <a:p>
            <a:pPr defTabSz="180000"/>
            <a:r>
              <a:rPr lang="nl-NL" dirty="0"/>
              <a:t>	</a:t>
            </a:r>
            <a:r>
              <a:rPr lang="nl-NL" dirty="0" smtClean="0"/>
              <a:t>		DE WEDSTRIJDLEIDING IS IN HANDEN VAN:</a:t>
            </a:r>
          </a:p>
          <a:p>
            <a:pPr defTabSz="180000"/>
            <a:r>
              <a:rPr lang="nl-NL" dirty="0"/>
              <a:t>	</a:t>
            </a:r>
            <a:r>
              <a:rPr lang="nl-NL" dirty="0" smtClean="0"/>
              <a:t>		DISTRICT BERKEL &amp; SLINGE; BENNIE STEGEMAN</a:t>
            </a:r>
          </a:p>
          <a:p>
            <a:pPr defTabSz="180000"/>
            <a:endParaRPr lang="nl-NL" dirty="0"/>
          </a:p>
          <a:p>
            <a:pPr defTabSz="180000"/>
            <a:r>
              <a:rPr lang="nl-NL" dirty="0" smtClean="0"/>
              <a:t>			DE ROOSTERS STAAN OP ONZE WEBSITE EN ZIJN IN BILJARTPOINT 					VERWERKT. LET OP: </a:t>
            </a:r>
            <a:r>
              <a:rPr lang="nl-NL" b="1" u="sng" dirty="0" smtClean="0"/>
              <a:t>BILJARTPOINT IS LEIDEND</a:t>
            </a:r>
          </a:p>
          <a:p>
            <a:pPr defTabSz="180000"/>
            <a:endParaRPr lang="nl-NL" dirty="0"/>
          </a:p>
          <a:p>
            <a:pPr defTabSz="180000"/>
            <a:r>
              <a:rPr lang="nl-NL" dirty="0" smtClean="0"/>
              <a:t>			VUL SVP ZO SNEL MOGELIJK DE UITSLAGEN IN OP BILJARTPOINT</a:t>
            </a:r>
          </a:p>
          <a:p>
            <a:pPr defTabSz="180000"/>
            <a:endParaRPr lang="nl-NL" dirty="0"/>
          </a:p>
          <a:p>
            <a:pPr defTabSz="180000"/>
            <a:endParaRPr lang="nl-NL" dirty="0"/>
          </a:p>
        </p:txBody>
      </p:sp>
    </p:spTree>
    <p:extLst>
      <p:ext uri="{BB962C8B-B14F-4D97-AF65-F5344CB8AC3E}">
        <p14:creationId xmlns:p14="http://schemas.microsoft.com/office/powerpoint/2010/main" val="321153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0"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WEDSTRIJD-UITSLAGFORMULIEREN</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a:xfrm>
            <a:off x="-35495" y="1131888"/>
            <a:ext cx="9108504" cy="2585323"/>
          </a:xfrm>
          <a:prstGeom prst="rect">
            <a:avLst/>
          </a:prstGeom>
        </p:spPr>
        <p:txBody>
          <a:bodyPr wrap="square" anchor="t">
            <a:spAutoFit/>
          </a:bodyPr>
          <a:lstStyle/>
          <a:p>
            <a:pPr defTabSz="180000"/>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defTabSz="180000"/>
            <a:r>
              <a:rPr lang="nl-NL" cap="all" dirty="0" smtClean="0">
                <a:latin typeface="Calibri" panose="020F0502020204030204" pitchFamily="34" charset="0"/>
                <a:ea typeface="Times New Roman" panose="02020603050405020304" pitchFamily="18" charset="0"/>
                <a:cs typeface="Times New Roman" panose="02020603050405020304" pitchFamily="18" charset="0"/>
              </a:rPr>
              <a:t>Deze hoeft u niet op te sturen</a:t>
            </a:r>
          </a:p>
          <a:p>
            <a:pPr defTabSz="180000"/>
            <a:r>
              <a:rPr lang="nl-NL" cap="all" dirty="0" smtClean="0">
                <a:latin typeface="Calibri" panose="020F0502020204030204" pitchFamily="34" charset="0"/>
                <a:ea typeface="Times New Roman" panose="02020603050405020304" pitchFamily="18" charset="0"/>
                <a:cs typeface="Times New Roman" panose="02020603050405020304" pitchFamily="18" charset="0"/>
              </a:rPr>
              <a:t>U dient ze wel gedurende het gehele seizoen te bewaren en indien nodig beschikbaar te hebben voor de WEDSTRIJDLEIDING</a:t>
            </a:r>
          </a:p>
          <a:p>
            <a:pPr defTabSz="180000"/>
            <a:endParaRPr lang="nl-NL" cap="all" dirty="0">
              <a:latin typeface="Calibri" panose="020F0502020204030204" pitchFamily="34" charset="0"/>
              <a:cs typeface="Times New Roman" panose="02020603050405020304" pitchFamily="18" charset="0"/>
            </a:endParaRPr>
          </a:p>
          <a:p>
            <a:pPr defTabSz="180000"/>
            <a:r>
              <a:rPr lang="nl-NL" cap="all" dirty="0" smtClean="0">
                <a:latin typeface="Calibri" panose="020F0502020204030204" pitchFamily="34" charset="0"/>
                <a:cs typeface="Times New Roman" panose="02020603050405020304" pitchFamily="18" charset="0"/>
              </a:rPr>
              <a:t>DE UITSLAGFORMULIEREN DIENEN DOOR BEIDE TEAMS TE ZIJN ONDERTEKEND</a:t>
            </a:r>
          </a:p>
          <a:p>
            <a:pPr defTabSz="180000"/>
            <a:endParaRPr lang="nl-NL" cap="all" dirty="0">
              <a:latin typeface="Calibri" panose="020F0502020204030204" pitchFamily="34" charset="0"/>
              <a:cs typeface="Times New Roman" panose="02020603050405020304" pitchFamily="18" charset="0"/>
            </a:endParaRPr>
          </a:p>
          <a:p>
            <a:pPr defTabSz="180000"/>
            <a:r>
              <a:rPr lang="nl-NL" cap="all" dirty="0" smtClean="0">
                <a:latin typeface="Calibri" panose="020F0502020204030204" pitchFamily="34" charset="0"/>
                <a:cs typeface="Times New Roman" panose="02020603050405020304" pitchFamily="18" charset="0"/>
              </a:rPr>
              <a:t>VERANTWOORDELIJK VOOR EEN CORRECTE INVOER IN BILJARTPOINT IS HET THUISSPELENDE TEAM</a:t>
            </a:r>
            <a:endParaRPr lang="nl-NL" dirty="0"/>
          </a:p>
        </p:txBody>
      </p:sp>
      <p:pic>
        <p:nvPicPr>
          <p:cNvPr id="2" name="Afbeelding 1"/>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4416622" y="3501008"/>
            <a:ext cx="4727378" cy="3356992"/>
          </a:xfrm>
          <a:prstGeom prst="rect">
            <a:avLst/>
          </a:prstGeom>
        </p:spPr>
      </p:pic>
      <p:sp>
        <p:nvSpPr>
          <p:cNvPr id="4" name="AutoShape 2" descr="Afbeeldingsresultaat voor BILJARTPOINT"/>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4" descr="Afbeeldingsresultaat voor BILJARTPOINT"/>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6" name="Afbeelding 5"/>
          <p:cNvPicPr>
            <a:picLocks noChangeAspect="1"/>
          </p:cNvPicPr>
          <p:nvPr/>
        </p:nvPicPr>
        <p:blipFill>
          <a:blip r:embed="rId5"/>
          <a:stretch>
            <a:fillRect/>
          </a:stretch>
        </p:blipFill>
        <p:spPr>
          <a:xfrm>
            <a:off x="-22002" y="5794218"/>
            <a:ext cx="4320481" cy="1080120"/>
          </a:xfrm>
          <a:prstGeom prst="rect">
            <a:avLst/>
          </a:prstGeom>
        </p:spPr>
      </p:pic>
    </p:spTree>
    <p:extLst>
      <p:ext uri="{BB962C8B-B14F-4D97-AF65-F5344CB8AC3E}">
        <p14:creationId xmlns:p14="http://schemas.microsoft.com/office/powerpoint/2010/main" val="891426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DISTRICTSRONDE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4285" y="115869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 name="Rechthoek 1"/>
          <p:cNvSpPr/>
          <p:nvPr/>
        </p:nvSpPr>
        <p:spPr>
          <a:xfrm>
            <a:off x="294560" y="1131888"/>
            <a:ext cx="8642349" cy="5170646"/>
          </a:xfrm>
          <a:prstGeom prst="rect">
            <a:avLst/>
          </a:prstGeom>
        </p:spPr>
        <p:txBody>
          <a:bodyPr wrap="square">
            <a:spAutoFit/>
          </a:bodyPr>
          <a:lstStyle/>
          <a:p>
            <a:pPr marL="34925" defTabSz="180000">
              <a:spcAft>
                <a:spcPts val="0"/>
              </a:spcAft>
            </a:pPr>
            <a:r>
              <a:rPr lang="nl-NL" sz="2400" b="1" cap="all" dirty="0" smtClean="0">
                <a:latin typeface="Calibri" panose="020F0502020204030204" pitchFamily="34" charset="0"/>
                <a:ea typeface="Times New Roman" panose="02020603050405020304" pitchFamily="18" charset="0"/>
                <a:cs typeface="Times New Roman" panose="02020603050405020304" pitchFamily="18" charset="0"/>
              </a:rPr>
              <a:t>PUNTENSYSTEMEN</a:t>
            </a:r>
            <a:endParaRPr lang="nl-NL" sz="2400" b="1" cap="all" dirty="0">
              <a:latin typeface="Calibri" panose="020F0502020204030204" pitchFamily="34" charset="0"/>
              <a:ea typeface="Times New Roman" panose="02020603050405020304" pitchFamily="18" charset="0"/>
              <a:cs typeface="Times New Roman" panose="02020603050405020304" pitchFamily="18" charset="0"/>
            </a:endParaRPr>
          </a:p>
          <a:p>
            <a:pPr marL="34925"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p>
          <a:p>
            <a:pPr marL="34925" indent="145415" defTabSz="180000">
              <a:spcAft>
                <a:spcPts val="0"/>
              </a:spcAft>
            </a:pPr>
            <a:r>
              <a:rPr lang="nl-NL" sz="2400" b="1" cap="all" dirty="0" smtClean="0">
                <a:latin typeface="Calibri" panose="020F0502020204030204" pitchFamily="34" charset="0"/>
                <a:ea typeface="Times New Roman" panose="02020603050405020304" pitchFamily="18" charset="0"/>
                <a:cs typeface="Times New Roman" panose="02020603050405020304" pitchFamily="18" charset="0"/>
              </a:rPr>
              <a:t>B1 </a:t>
            </a:r>
            <a:r>
              <a:rPr lang="nl-NL" sz="2400" b="1" cap="all" dirty="0">
                <a:latin typeface="Calibri" panose="020F0502020204030204" pitchFamily="34" charset="0"/>
                <a:ea typeface="Times New Roman" panose="02020603050405020304" pitchFamily="18" charset="0"/>
                <a:cs typeface="Times New Roman" panose="02020603050405020304" pitchFamily="18" charset="0"/>
              </a:rPr>
              <a:t>/ B2</a:t>
            </a: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partijpuntensysteem </a:t>
            </a:r>
            <a:r>
              <a:rPr lang="nl-NL" cap="all" dirty="0">
                <a:latin typeface="Calibri" panose="020F0502020204030204" pitchFamily="34" charset="0"/>
                <a:ea typeface="Times New Roman" panose="02020603050405020304" pitchFamily="18" charset="0"/>
                <a:cs typeface="Times New Roman" panose="02020603050405020304" pitchFamily="18" charset="0"/>
              </a:rPr>
              <a:t>+ Extra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punt</a:t>
            </a:r>
          </a:p>
          <a:p>
            <a:pPr marL="34925" indent="145415"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a:t>
            </a:r>
          </a:p>
          <a:p>
            <a:pPr marL="34925" indent="145415" defTabSz="180000">
              <a:spcAft>
                <a:spcPts val="0"/>
              </a:spcAft>
            </a:pPr>
            <a:r>
              <a:rPr lang="nl-NL" sz="2400" b="1" cap="all" dirty="0" smtClean="0">
                <a:latin typeface="Calibri" panose="020F0502020204030204" pitchFamily="34" charset="0"/>
                <a:ea typeface="Times New Roman" panose="02020603050405020304" pitchFamily="18" charset="0"/>
                <a:cs typeface="Times New Roman" panose="02020603050405020304" pitchFamily="18" charset="0"/>
              </a:rPr>
              <a:t>C1 / C2</a:t>
            </a:r>
            <a:r>
              <a:rPr lang="nl-NL" b="1" cap="all" dirty="0" smtClean="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partijpuntensysteem + Extra punt</a:t>
            </a:r>
          </a:p>
          <a:p>
            <a:pPr marL="34925" indent="145415" defTabSz="180000">
              <a:spcAft>
                <a:spcPts val="0"/>
              </a:spcAft>
            </a:pPr>
            <a:endParaRPr lang="nl-NL" cap="all" dirty="0" smtClean="0">
              <a:latin typeface="Calibri" panose="020F0502020204030204" pitchFamily="34" charset="0"/>
              <a:ea typeface="Times New Roman" panose="02020603050405020304" pitchFamily="18" charset="0"/>
              <a:cs typeface="Times New Roman" panose="02020603050405020304" pitchFamily="18" charset="0"/>
            </a:endParaRPr>
          </a:p>
          <a:p>
            <a:pPr marL="34925" indent="145415" defTabSz="180000">
              <a:spcAft>
                <a:spcPts val="0"/>
              </a:spcAft>
            </a:pPr>
            <a:r>
              <a:rPr lang="nl-NL" sz="2400" b="1" cap="all" dirty="0" smtClean="0">
                <a:latin typeface="Calibri" panose="020F0502020204030204" pitchFamily="34" charset="0"/>
                <a:ea typeface="Times New Roman" panose="02020603050405020304" pitchFamily="18" charset="0"/>
                <a:cs typeface="Times New Roman" panose="02020603050405020304" pitchFamily="18" charset="0"/>
              </a:rPr>
              <a:t>C3 / C4</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a:t>
            </a:r>
            <a:r>
              <a:rPr lang="nl-NL" b="1" u="sng" cap="all" dirty="0" smtClean="0">
                <a:latin typeface="Calibri" panose="020F0502020204030204" pitchFamily="34" charset="0"/>
                <a:ea typeface="Times New Roman" panose="02020603050405020304" pitchFamily="18" charset="0"/>
                <a:cs typeface="Times New Roman" panose="02020603050405020304" pitchFamily="18" charset="0"/>
              </a:rPr>
              <a:t>10 (11) puntensysteem</a:t>
            </a:r>
          </a:p>
          <a:p>
            <a:pPr marL="34925" indent="145415"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 EXTRA punt indien alle te maken caramboles zijn gemaakt</a:t>
            </a:r>
          </a:p>
          <a:p>
            <a:pPr marL="34925" indent="145415"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voorbeeld:</a:t>
            </a:r>
          </a:p>
          <a:p>
            <a:pPr marL="34925" indent="145415"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	te maken 65 caramboles</a:t>
            </a:r>
          </a:p>
          <a:p>
            <a:pPr marL="34925" indent="145415"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	Gemaakt 59 </a:t>
            </a:r>
            <a:r>
              <a:rPr lang="nl-NL" cap="all" dirty="0" err="1" smtClean="0">
                <a:latin typeface="Calibri" panose="020F0502020204030204" pitchFamily="34" charset="0"/>
                <a:ea typeface="Times New Roman" panose="02020603050405020304" pitchFamily="18" charset="0"/>
                <a:cs typeface="Times New Roman" panose="02020603050405020304" pitchFamily="18" charset="0"/>
              </a:rPr>
              <a:t>car</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=&gt;	 9 punten</a:t>
            </a:r>
          </a:p>
          <a:p>
            <a:pPr marL="34925" indent="145415"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	GEMAAKT 58 </a:t>
            </a:r>
            <a:r>
              <a:rPr lang="nl-NL" cap="all" dirty="0" err="1" smtClean="0">
                <a:latin typeface="Calibri" panose="020F0502020204030204" pitchFamily="34" charset="0"/>
                <a:ea typeface="Times New Roman" panose="02020603050405020304" pitchFamily="18" charset="0"/>
                <a:cs typeface="Times New Roman" panose="02020603050405020304" pitchFamily="18" charset="0"/>
              </a:rPr>
              <a:t>car</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=&gt; 	8 punten</a:t>
            </a:r>
          </a:p>
          <a:p>
            <a:pPr marL="34925" indent="145415"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	GEMAAKT 65 </a:t>
            </a:r>
            <a:r>
              <a:rPr lang="nl-NL" cap="all" dirty="0" err="1" smtClean="0">
                <a:latin typeface="Calibri" panose="020F0502020204030204" pitchFamily="34" charset="0"/>
                <a:ea typeface="Times New Roman" panose="02020603050405020304" pitchFamily="18" charset="0"/>
                <a:cs typeface="Times New Roman" panose="02020603050405020304" pitchFamily="18" charset="0"/>
              </a:rPr>
              <a:t>car</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=&gt;	10 punten</a:t>
            </a:r>
          </a:p>
          <a:p>
            <a:pPr marL="34925" indent="145415"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	BIJ </a:t>
            </a:r>
            <a:r>
              <a:rPr lang="nl-NL" cap="all" dirty="0" err="1" smtClean="0">
                <a:latin typeface="Calibri" panose="020F0502020204030204" pitchFamily="34" charset="0"/>
                <a:ea typeface="Times New Roman" panose="02020603050405020304" pitchFamily="18" charset="0"/>
                <a:cs typeface="Times New Roman" panose="02020603050405020304" pitchFamily="18" charset="0"/>
              </a:rPr>
              <a:t>GELIJKSpel</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=&gt; 	11 PUNTEN</a:t>
            </a:r>
          </a:p>
          <a:p>
            <a:pPr marL="34925" indent="145415"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	BIJ WINST				=&gt; 	11 PUNTEN</a:t>
            </a:r>
          </a:p>
          <a:p>
            <a:pPr marL="34925" indent="145415"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a:t>
            </a:r>
          </a:p>
          <a:p>
            <a:pPr marL="34925" indent="145415" algn="ctr" defTabSz="180000">
              <a:spcAft>
                <a:spcPts val="0"/>
              </a:spcAft>
            </a:pPr>
            <a:r>
              <a:rPr lang="nl-NL" i="1" cap="all" dirty="0" smtClean="0">
                <a:latin typeface="Calibri" panose="020F0502020204030204" pitchFamily="34" charset="0"/>
                <a:ea typeface="Times New Roman" panose="02020603050405020304" pitchFamily="18" charset="0"/>
                <a:cs typeface="Times New Roman" panose="02020603050405020304" pitchFamily="18" charset="0"/>
              </a:rPr>
              <a:t>DIT MEDE OP BASIS van de enquête bij de teaminschrijvingen</a:t>
            </a:r>
            <a:endParaRPr lang="nl-NL" cap="all"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9144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DISTRICTSRONDE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4285" y="115869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 name="Rechthoek 1"/>
          <p:cNvSpPr/>
          <p:nvPr/>
        </p:nvSpPr>
        <p:spPr>
          <a:xfrm>
            <a:off x="294560" y="1131888"/>
            <a:ext cx="8642349" cy="5909310"/>
          </a:xfrm>
          <a:prstGeom prst="rect">
            <a:avLst/>
          </a:prstGeom>
        </p:spPr>
        <p:txBody>
          <a:bodyPr wrap="square">
            <a:spAutoFit/>
          </a:bodyPr>
          <a:lstStyle/>
          <a:p>
            <a:pPr marL="34925">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De </a:t>
            </a:r>
            <a:r>
              <a:rPr lang="nl-NL" cap="all" dirty="0">
                <a:latin typeface="Calibri" panose="020F0502020204030204" pitchFamily="34" charset="0"/>
                <a:ea typeface="Times New Roman" panose="02020603050405020304" pitchFamily="18" charset="0"/>
                <a:cs typeface="Times New Roman" panose="02020603050405020304" pitchFamily="18" charset="0"/>
              </a:rPr>
              <a:t>aanvangstijden voor het seizoen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2015-2016 </a:t>
            </a:r>
            <a:r>
              <a:rPr lang="nl-NL" cap="all" dirty="0">
                <a:latin typeface="Calibri" panose="020F0502020204030204" pitchFamily="34" charset="0"/>
                <a:ea typeface="Times New Roman" panose="02020603050405020304" pitchFamily="18" charset="0"/>
                <a:cs typeface="Times New Roman" panose="02020603050405020304" pitchFamily="18" charset="0"/>
              </a:rPr>
              <a:t>zijn als volgt vastgesteld:</a:t>
            </a:r>
          </a:p>
          <a:p>
            <a:pPr marL="34925">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p>
          <a:p>
            <a:pPr marL="34925" indent="145415">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B1		19:00 / 19:30 uur ***</a:t>
            </a:r>
          </a:p>
          <a:p>
            <a:pPr marL="34925" indent="145415">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B2		19:30</a:t>
            </a:r>
          </a:p>
          <a:p>
            <a:pPr marL="34925" indent="145415">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C1		19:00 / 19:30 uur ***</a:t>
            </a:r>
          </a:p>
          <a:p>
            <a:pPr marL="34925" indent="145415">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C2		19:30 uur		</a:t>
            </a:r>
          </a:p>
          <a:p>
            <a:pPr marL="34925" indent="145415">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C3</a:t>
            </a:r>
            <a:r>
              <a:rPr lang="nl-NL" cap="all" dirty="0">
                <a:latin typeface="Calibri" panose="020F0502020204030204" pitchFamily="34" charset="0"/>
                <a:ea typeface="Times New Roman" panose="02020603050405020304" pitchFamily="18" charset="0"/>
                <a:cs typeface="Times New Roman" panose="02020603050405020304" pitchFamily="18" charset="0"/>
              </a:rPr>
              <a:t>		20:00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uur</a:t>
            </a:r>
          </a:p>
          <a:p>
            <a:pPr marL="34925" indent="145415">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C4		20:00 UUR</a:t>
            </a:r>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p>
          <a:p>
            <a:pPr>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a:t>
            </a:r>
          </a:p>
          <a:p>
            <a:pPr>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19:00 / 19:30, voorkeur hier is dat men om 19:00 begint.</a:t>
            </a:r>
          </a:p>
          <a:p>
            <a:pPr>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Echter dit is niet dwingend het moet immers wel behoren tot de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mogelijkheden.</a:t>
            </a:r>
          </a:p>
          <a:p>
            <a:pPr>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Lukt </a:t>
            </a:r>
            <a:r>
              <a:rPr lang="nl-NL" cap="all" dirty="0">
                <a:latin typeface="Calibri" panose="020F0502020204030204" pitchFamily="34" charset="0"/>
                <a:ea typeface="Times New Roman" panose="02020603050405020304" pitchFamily="18" charset="0"/>
                <a:cs typeface="Times New Roman" panose="02020603050405020304" pitchFamily="18" charset="0"/>
              </a:rPr>
              <a:t>het een team (zowel thuisspelend als uitspelend) niet om 19:00 te beginnen dan wordt verwacht dat dit team contact opneemt met de tegenstander en dat dan uiterlijk om 19:30 begonnen wordt.</a:t>
            </a:r>
          </a:p>
          <a:p>
            <a:pPr>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Dus zonder verdere berichtgeving is het aanvangstijdstip 19:00</a:t>
            </a:r>
          </a:p>
          <a:p>
            <a:pPr>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p>
          <a:p>
            <a:pPr>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In </a:t>
            </a:r>
            <a:r>
              <a:rPr lang="nl-NL" b="1" i="1" u="sng" cap="all" dirty="0">
                <a:latin typeface="Calibri" panose="020F0502020204030204" pitchFamily="34" charset="0"/>
                <a:ea typeface="Times New Roman" panose="02020603050405020304" pitchFamily="18" charset="0"/>
                <a:cs typeface="Times New Roman" panose="02020603050405020304" pitchFamily="18" charset="0"/>
              </a:rPr>
              <a:t>goed</a:t>
            </a:r>
            <a:r>
              <a:rPr lang="nl-NL" cap="all" dirty="0">
                <a:latin typeface="Calibri" panose="020F0502020204030204" pitchFamily="34" charset="0"/>
                <a:ea typeface="Times New Roman" panose="02020603050405020304" pitchFamily="18" charset="0"/>
                <a:cs typeface="Times New Roman" panose="02020603050405020304" pitchFamily="18" charset="0"/>
              </a:rPr>
              <a:t> onderling overleg mag men natuurlijk afwijken van deze aanvangstijden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a:t>
            </a:r>
          </a:p>
          <a:p>
            <a:pPr>
              <a:spcAft>
                <a:spcPts val="0"/>
              </a:spcAft>
            </a:pPr>
            <a:endParaRPr lang="nl-NL" cap="all"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Afbeelding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5930" y="1531943"/>
            <a:ext cx="2588289" cy="2588289"/>
          </a:xfrm>
          <a:prstGeom prst="rect">
            <a:avLst/>
          </a:prstGeom>
        </p:spPr>
      </p:pic>
    </p:spTree>
    <p:extLst>
      <p:ext uri="{BB962C8B-B14F-4D97-AF65-F5344CB8AC3E}">
        <p14:creationId xmlns:p14="http://schemas.microsoft.com/office/powerpoint/2010/main" val="682383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0"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DISTRICTSRONDE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a:xfrm>
            <a:off x="0" y="1175007"/>
            <a:ext cx="9144000" cy="3139321"/>
          </a:xfrm>
          <a:prstGeom prst="rect">
            <a:avLst/>
          </a:prstGeom>
        </p:spPr>
        <p:txBody>
          <a:bodyPr wrap="square" anchor="ctr">
            <a:spAutoFit/>
          </a:bodyPr>
          <a:lstStyle/>
          <a:p>
            <a:pPr marL="180340" indent="-180340"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Per </a:t>
            </a:r>
            <a:r>
              <a:rPr lang="nl-NL" cap="all" dirty="0">
                <a:latin typeface="Calibri" panose="020F0502020204030204" pitchFamily="34" charset="0"/>
                <a:ea typeface="Times New Roman" panose="02020603050405020304" pitchFamily="18" charset="0"/>
                <a:cs typeface="Times New Roman" panose="02020603050405020304" pitchFamily="18" charset="0"/>
              </a:rPr>
              <a:t>team mag er maximaal 1 speler </a:t>
            </a:r>
            <a:r>
              <a:rPr lang="nl-NL" u="sng" cap="all" dirty="0">
                <a:latin typeface="Calibri" panose="020F0502020204030204" pitchFamily="34" charset="0"/>
                <a:ea typeface="Times New Roman" panose="02020603050405020304" pitchFamily="18" charset="0"/>
                <a:cs typeface="Times New Roman" panose="02020603050405020304" pitchFamily="18" charset="0"/>
              </a:rPr>
              <a:t>mee</a:t>
            </a:r>
            <a:r>
              <a:rPr lang="nl-NL" cap="all" dirty="0">
                <a:latin typeface="Calibri" panose="020F0502020204030204" pitchFamily="34" charset="0"/>
                <a:ea typeface="Times New Roman" panose="02020603050405020304" pitchFamily="18" charset="0"/>
                <a:cs typeface="Times New Roman" panose="02020603050405020304" pitchFamily="18" charset="0"/>
              </a:rPr>
              <a:t>spelen met een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ALG. GEMIDDELDE </a:t>
            </a:r>
            <a:r>
              <a:rPr lang="nl-NL" cap="all" dirty="0">
                <a:latin typeface="Calibri" panose="020F0502020204030204" pitchFamily="34" charset="0"/>
                <a:ea typeface="Times New Roman" panose="02020603050405020304" pitchFamily="18" charset="0"/>
                <a:cs typeface="Times New Roman" panose="02020603050405020304" pitchFamily="18" charset="0"/>
              </a:rPr>
              <a:t>hoger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dan</a:t>
            </a:r>
          </a:p>
          <a:p>
            <a:pPr marL="180340" indent="-180340"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De bovengrens.</a:t>
            </a:r>
          </a:p>
          <a:p>
            <a:pPr marL="180340" indent="-180340"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Er </a:t>
            </a:r>
            <a:r>
              <a:rPr lang="nl-NL" cap="all" dirty="0">
                <a:latin typeface="Calibri" panose="020F0502020204030204" pitchFamily="34" charset="0"/>
                <a:ea typeface="Times New Roman" panose="02020603050405020304" pitchFamily="18" charset="0"/>
                <a:cs typeface="Times New Roman" panose="02020603050405020304" pitchFamily="18" charset="0"/>
              </a:rPr>
              <a:t>is geen beperking in het aantal spelers met een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ALG. GEMIDDELDE </a:t>
            </a:r>
            <a:r>
              <a:rPr lang="nl-NL" cap="all" dirty="0">
                <a:latin typeface="Calibri" panose="020F0502020204030204" pitchFamily="34" charset="0"/>
                <a:ea typeface="Times New Roman" panose="02020603050405020304" pitchFamily="18" charset="0"/>
                <a:cs typeface="Times New Roman" panose="02020603050405020304" pitchFamily="18" charset="0"/>
              </a:rPr>
              <a:t>lager dan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de</a:t>
            </a:r>
          </a:p>
          <a:p>
            <a:pPr marL="180340" indent="-180340"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ondergrens</a:t>
            </a:r>
            <a:r>
              <a:rPr lang="nl-NL" cap="all" dirty="0">
                <a:latin typeface="Calibri" panose="020F0502020204030204" pitchFamily="34" charset="0"/>
                <a:ea typeface="Times New Roman" panose="02020603050405020304" pitchFamily="18" charset="0"/>
                <a:cs typeface="Times New Roman" panose="02020603050405020304" pitchFamily="18" charset="0"/>
              </a:rPr>
              <a:t>, geldend voor de desbetreffende klasse</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a:t>
            </a:r>
          </a:p>
          <a:p>
            <a:pPr marL="180340" indent="-180340" defTabSz="180000">
              <a:spcAft>
                <a:spcPts val="0"/>
              </a:spcAft>
            </a:pPr>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defTabSz="180000"/>
            <a:r>
              <a:rPr lang="nl-NL" cap="all" dirty="0">
                <a:latin typeface="Calibri" panose="020F0502020204030204" pitchFamily="34" charset="0"/>
              </a:rPr>
              <a:t>Het </a:t>
            </a:r>
            <a:r>
              <a:rPr lang="nl-NL" cap="all" dirty="0" smtClean="0">
                <a:latin typeface="Calibri" panose="020F0502020204030204" pitchFamily="34" charset="0"/>
              </a:rPr>
              <a:t>GEMIDDELDE </a:t>
            </a:r>
            <a:r>
              <a:rPr lang="nl-NL" cap="all" dirty="0">
                <a:latin typeface="Calibri" panose="020F0502020204030204" pitchFamily="34" charset="0"/>
              </a:rPr>
              <a:t>van nieuwe spelers (dit zijn nieuwe leden of spelers die het afgelopen seizoen minder dan “4” partijen hebben gespeeld) wordt na 4 gespeelde partijen definitief vastgesteld en indien van toepassing herzien</a:t>
            </a:r>
            <a:r>
              <a:rPr lang="nl-NL" cap="all" dirty="0" smtClean="0">
                <a:latin typeface="Calibri" panose="020F0502020204030204" pitchFamily="34" charset="0"/>
              </a:rPr>
              <a:t>.</a:t>
            </a:r>
          </a:p>
          <a:p>
            <a:pPr defTabSz="180000"/>
            <a:r>
              <a:rPr lang="nl-NL" cap="all" dirty="0" smtClean="0">
                <a:latin typeface="Calibri" panose="020F0502020204030204" pitchFamily="34" charset="0"/>
              </a:rPr>
              <a:t>Is </a:t>
            </a:r>
            <a:r>
              <a:rPr lang="nl-NL" cap="all" dirty="0">
                <a:latin typeface="Calibri" panose="020F0502020204030204" pitchFamily="34" charset="0"/>
              </a:rPr>
              <a:t>het behaalde </a:t>
            </a:r>
            <a:r>
              <a:rPr lang="nl-NL" cap="all" dirty="0" smtClean="0">
                <a:latin typeface="Calibri" panose="020F0502020204030204" pitchFamily="34" charset="0"/>
              </a:rPr>
              <a:t>ALG. GEMIDDELDE </a:t>
            </a:r>
            <a:r>
              <a:rPr lang="nl-NL" cap="all" dirty="0">
                <a:latin typeface="Calibri" panose="020F0502020204030204" pitchFamily="34" charset="0"/>
              </a:rPr>
              <a:t>20% (10% bij het driebanden) hoger dan de bovengrens van de opgegeven </a:t>
            </a:r>
            <a:r>
              <a:rPr lang="nl-NL" cap="all" dirty="0" smtClean="0">
                <a:latin typeface="Calibri" panose="020F0502020204030204" pitchFamily="34" charset="0"/>
              </a:rPr>
              <a:t>GEMIDDELDE (moyenne)-interval </a:t>
            </a:r>
            <a:r>
              <a:rPr lang="nl-NL" cap="all" dirty="0">
                <a:latin typeface="Calibri" panose="020F0502020204030204" pitchFamily="34" charset="0"/>
              </a:rPr>
              <a:t>dan worden partijpunten in mindering </a:t>
            </a:r>
            <a:r>
              <a:rPr lang="nl-NL" cap="all" dirty="0" smtClean="0">
                <a:latin typeface="Calibri" panose="020F0502020204030204" pitchFamily="34" charset="0"/>
              </a:rPr>
              <a:t>gebracht.</a:t>
            </a:r>
            <a:endParaRPr lang="nl-NL" dirty="0"/>
          </a:p>
        </p:txBody>
      </p:sp>
    </p:spTree>
    <p:extLst>
      <p:ext uri="{BB962C8B-B14F-4D97-AF65-F5344CB8AC3E}">
        <p14:creationId xmlns:p14="http://schemas.microsoft.com/office/powerpoint/2010/main" val="3948786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descr="http://www.gezondheidenwellness.nl/wp-content/uploads/2013/03/stoppen-met-roken-300x294.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687" y="4764423"/>
            <a:ext cx="2143049" cy="210018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DISTRICTSRONDE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 name="Rechthoek 1"/>
          <p:cNvSpPr/>
          <p:nvPr/>
        </p:nvSpPr>
        <p:spPr>
          <a:xfrm>
            <a:off x="0" y="1131888"/>
            <a:ext cx="9144000" cy="5386090"/>
          </a:xfrm>
          <a:prstGeom prst="rect">
            <a:avLst/>
          </a:prstGeom>
        </p:spPr>
        <p:txBody>
          <a:bodyPr wrap="square">
            <a:spAutoFit/>
          </a:bodyPr>
          <a:lstStyle/>
          <a:p>
            <a:pPr marL="180340" indent="-180340"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Men mag in meerdere teams opgesteld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staan</a:t>
            </a:r>
          </a:p>
          <a:p>
            <a:pPr marL="180340" indent="-180340"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Maakt </a:t>
            </a:r>
            <a:r>
              <a:rPr lang="nl-NL" cap="all" dirty="0">
                <a:latin typeface="Calibri" panose="020F0502020204030204" pitchFamily="34" charset="0"/>
                <a:ea typeface="Times New Roman" panose="02020603050405020304" pitchFamily="18" charset="0"/>
                <a:cs typeface="Times New Roman" panose="02020603050405020304" pitchFamily="18" charset="0"/>
              </a:rPr>
              <a:t>men tevens deel uit van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een team </a:t>
            </a:r>
            <a:r>
              <a:rPr lang="nl-NL" cap="all" dirty="0">
                <a:latin typeface="Calibri" panose="020F0502020204030204" pitchFamily="34" charset="0"/>
                <a:ea typeface="Times New Roman" panose="02020603050405020304" pitchFamily="18" charset="0"/>
                <a:cs typeface="Times New Roman" panose="02020603050405020304" pitchFamily="18" charset="0"/>
              </a:rPr>
              <a:t>dat in dezelfde klasse en dezelfde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poule</a:t>
            </a:r>
          </a:p>
          <a:p>
            <a:pPr marL="180340" indent="-180340"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uitkomt </a:t>
            </a:r>
            <a:r>
              <a:rPr lang="nl-NL" cap="all" dirty="0">
                <a:latin typeface="Calibri" panose="020F0502020204030204" pitchFamily="34" charset="0"/>
                <a:ea typeface="Times New Roman" panose="02020603050405020304" pitchFamily="18" charset="0"/>
                <a:cs typeface="Times New Roman" panose="02020603050405020304" pitchFamily="18" charset="0"/>
              </a:rPr>
              <a:t>dan mag men voor het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Andere </a:t>
            </a:r>
            <a:r>
              <a:rPr lang="nl-NL" cap="all" dirty="0">
                <a:latin typeface="Calibri" panose="020F0502020204030204" pitchFamily="34" charset="0"/>
                <a:ea typeface="Times New Roman" panose="02020603050405020304" pitchFamily="18" charset="0"/>
                <a:cs typeface="Times New Roman" panose="02020603050405020304" pitchFamily="18" charset="0"/>
              </a:rPr>
              <a:t>team maximaal 4 partijen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meedoen</a:t>
            </a:r>
          </a:p>
          <a:p>
            <a:pPr marL="180340" indent="-180340"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VOOR BOVENSTAANDE SITUATIE DIENT MET GOEDKEURING AAN TE VRAGEN VAN DE</a:t>
            </a:r>
          </a:p>
          <a:p>
            <a:pPr marL="180340" indent="-180340"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WEDSTRIJDLEIDING</a:t>
            </a:r>
          </a:p>
          <a:p>
            <a:pPr marL="180340" indent="-180340" defTabSz="180000">
              <a:spcAft>
                <a:spcPts val="0"/>
              </a:spcAft>
            </a:pPr>
            <a:r>
              <a:rPr lang="nl-NL" sz="1400" i="1" cap="all"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(DE WEDSTRIJDLEIDING KAN DIT EVENTUEEL NIET TOESTAAN,</a:t>
            </a:r>
          </a:p>
          <a:p>
            <a:pPr marL="180340" indent="-180340" defTabSz="180000">
              <a:spcAft>
                <a:spcPts val="0"/>
              </a:spcAft>
            </a:pPr>
            <a:r>
              <a:rPr lang="nl-NL" sz="1400" i="1" cap="all"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OF EVENTUEEL DISPENSATIE VERLENEN DIT AFHANKELIJK VAN DE SITUATIE)</a:t>
            </a:r>
            <a:endParaRPr lang="nl-NL" sz="1400" i="1" cap="all"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180340" indent="-180340" defTabSz="180000">
              <a:spcAft>
                <a:spcPts val="0"/>
              </a:spcAft>
            </a:pPr>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Een </a:t>
            </a:r>
            <a:r>
              <a:rPr lang="nl-NL" cap="all" dirty="0">
                <a:latin typeface="Calibri" panose="020F0502020204030204" pitchFamily="34" charset="0"/>
                <a:ea typeface="Times New Roman" panose="02020603050405020304" pitchFamily="18" charset="0"/>
                <a:cs typeface="Times New Roman" panose="02020603050405020304" pitchFamily="18" charset="0"/>
              </a:rPr>
              <a:t>teamsamenstelling mag bestaan uit spelers van verschillende verenigingen, mits zij lid zijn van ons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district.</a:t>
            </a:r>
          </a:p>
          <a:p>
            <a:pPr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Geef </a:t>
            </a:r>
            <a:r>
              <a:rPr lang="nl-NL" cap="all" dirty="0">
                <a:latin typeface="Calibri" panose="020F0502020204030204" pitchFamily="34" charset="0"/>
                <a:ea typeface="Times New Roman" panose="02020603050405020304" pitchFamily="18" charset="0"/>
                <a:cs typeface="Times New Roman" panose="02020603050405020304" pitchFamily="18" charset="0"/>
              </a:rPr>
              <a:t>dit wel aan bij de teamopgave indien van deze regel gebruik wordt gemaakt. Hierdoor hopen we dat ook teams met een mogelijk krappe bezetting alsnog in staat zijn om met een gerust gevoel deel te nemen aan onze competitie</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a:t>
            </a:r>
          </a:p>
          <a:p>
            <a:pPr defTabSz="180000">
              <a:spcAft>
                <a:spcPts val="0"/>
              </a:spcAft>
            </a:pPr>
            <a:endParaRPr lang="nl-NL" cap="all" dirty="0">
              <a:effectLst/>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endParaRPr lang="nl-NL" cap="all" dirty="0" smtClean="0">
              <a:latin typeface="Calibri" panose="020F0502020204030204" pitchFamily="34" charset="0"/>
            </a:endParaRPr>
          </a:p>
          <a:p>
            <a:pPr defTabSz="180000">
              <a:spcAft>
                <a:spcPts val="0"/>
              </a:spcAft>
            </a:pPr>
            <a:endParaRPr lang="nl-NL" cap="all" dirty="0">
              <a:latin typeface="Calibri" panose="020F0502020204030204" pitchFamily="34" charset="0"/>
            </a:endParaRPr>
          </a:p>
          <a:p>
            <a:pPr defTabSz="180000">
              <a:buNone/>
            </a:pPr>
            <a:r>
              <a:rPr lang="en-US" cap="all" dirty="0" smtClean="0">
                <a:latin typeface="Calibri" panose="020F0502020204030204" pitchFamily="34" charset="0"/>
                <a:ea typeface="Verdana" panose="020B0604030504040204" pitchFamily="34" charset="0"/>
                <a:cs typeface="Verdana" panose="020B0604030504040204" pitchFamily="34" charset="0"/>
              </a:rPr>
              <a:t>														</a:t>
            </a:r>
            <a:r>
              <a:rPr lang="en-US" b="1" cap="all" dirty="0" smtClean="0">
                <a:latin typeface="Calibri" panose="020F0502020204030204" pitchFamily="34" charset="0"/>
                <a:ea typeface="Verdana" panose="020B0604030504040204" pitchFamily="34" charset="0"/>
                <a:cs typeface="Verdana" panose="020B0604030504040204" pitchFamily="34" charset="0"/>
              </a:rPr>
              <a:t>SPELERS/SPEELSTERS</a:t>
            </a:r>
          </a:p>
          <a:p>
            <a:pPr defTabSz="180000">
              <a:buNone/>
            </a:pPr>
            <a:r>
              <a:rPr lang="en-US" b="1" cap="all" dirty="0">
                <a:latin typeface="Calibri" panose="020F0502020204030204" pitchFamily="34" charset="0"/>
                <a:ea typeface="Verdana" panose="020B0604030504040204" pitchFamily="34" charset="0"/>
                <a:cs typeface="Verdana" panose="020B0604030504040204" pitchFamily="34" charset="0"/>
              </a:rPr>
              <a:t>	</a:t>
            </a:r>
            <a:r>
              <a:rPr lang="en-US" b="1" cap="all" dirty="0" smtClean="0">
                <a:latin typeface="Calibri" panose="020F0502020204030204" pitchFamily="34" charset="0"/>
                <a:ea typeface="Verdana" panose="020B0604030504040204" pitchFamily="34" charset="0"/>
                <a:cs typeface="Verdana" panose="020B0604030504040204" pitchFamily="34" charset="0"/>
              </a:rPr>
              <a:t>													</a:t>
            </a:r>
            <a:r>
              <a:rPr lang="en-US" b="1" cap="all" dirty="0" err="1" smtClean="0">
                <a:latin typeface="Calibri" panose="020F0502020204030204" pitchFamily="34" charset="0"/>
                <a:ea typeface="Verdana" panose="020B0604030504040204" pitchFamily="34" charset="0"/>
                <a:cs typeface="Verdana" panose="020B0604030504040204" pitchFamily="34" charset="0"/>
              </a:rPr>
              <a:t>moeten</a:t>
            </a:r>
            <a:r>
              <a:rPr lang="en-US" b="1" cap="all" dirty="0" smtClean="0">
                <a:latin typeface="Calibri" panose="020F0502020204030204" pitchFamily="34" charset="0"/>
                <a:ea typeface="Verdana" panose="020B0604030504040204" pitchFamily="34" charset="0"/>
                <a:cs typeface="Verdana" panose="020B0604030504040204" pitchFamily="34" charset="0"/>
              </a:rPr>
              <a:t> </a:t>
            </a:r>
            <a:r>
              <a:rPr lang="en-US" b="1" cap="all" dirty="0">
                <a:latin typeface="Calibri" panose="020F0502020204030204" pitchFamily="34" charset="0"/>
                <a:ea typeface="Verdana" panose="020B0604030504040204" pitchFamily="34" charset="0"/>
                <a:cs typeface="Verdana" panose="020B0604030504040204" pitchFamily="34" charset="0"/>
              </a:rPr>
              <a:t>in </a:t>
            </a:r>
            <a:r>
              <a:rPr lang="en-US" b="1" cap="all" dirty="0" err="1">
                <a:latin typeface="Calibri" panose="020F0502020204030204" pitchFamily="34" charset="0"/>
                <a:ea typeface="Verdana" panose="020B0604030504040204" pitchFamily="34" charset="0"/>
                <a:cs typeface="Verdana" panose="020B0604030504040204" pitchFamily="34" charset="0"/>
              </a:rPr>
              <a:t>staat</a:t>
            </a:r>
            <a:r>
              <a:rPr lang="en-US" b="1" cap="all" dirty="0">
                <a:latin typeface="Calibri" panose="020F0502020204030204" pitchFamily="34" charset="0"/>
                <a:ea typeface="Verdana" panose="020B0604030504040204" pitchFamily="34" charset="0"/>
                <a:cs typeface="Verdana" panose="020B0604030504040204" pitchFamily="34" charset="0"/>
              </a:rPr>
              <a:t> </a:t>
            </a:r>
            <a:r>
              <a:rPr lang="en-US" b="1" cap="all" dirty="0" err="1">
                <a:latin typeface="Calibri" panose="020F0502020204030204" pitchFamily="34" charset="0"/>
                <a:ea typeface="Verdana" panose="020B0604030504040204" pitchFamily="34" charset="0"/>
                <a:cs typeface="Verdana" panose="020B0604030504040204" pitchFamily="34" charset="0"/>
              </a:rPr>
              <a:t>worden</a:t>
            </a:r>
            <a:r>
              <a:rPr lang="en-US" b="1" cap="all" dirty="0">
                <a:latin typeface="Calibri" panose="020F0502020204030204" pitchFamily="34" charset="0"/>
                <a:ea typeface="Verdana" panose="020B0604030504040204" pitchFamily="34" charset="0"/>
                <a:cs typeface="Verdana" panose="020B0604030504040204" pitchFamily="34" charset="0"/>
              </a:rPr>
              <a:t> </a:t>
            </a:r>
            <a:r>
              <a:rPr lang="en-US" b="1" cap="all" dirty="0" err="1" smtClean="0">
                <a:latin typeface="Calibri" panose="020F0502020204030204" pitchFamily="34" charset="0"/>
                <a:ea typeface="Verdana" panose="020B0604030504040204" pitchFamily="34" charset="0"/>
                <a:cs typeface="Verdana" panose="020B0604030504040204" pitchFamily="34" charset="0"/>
              </a:rPr>
              <a:t>gesteld</a:t>
            </a:r>
            <a:endParaRPr lang="en-US" b="1" cap="all" dirty="0" smtClean="0">
              <a:latin typeface="Calibri" panose="020F0502020204030204" pitchFamily="34" charset="0"/>
              <a:ea typeface="Verdana" panose="020B0604030504040204" pitchFamily="34" charset="0"/>
              <a:cs typeface="Verdana" panose="020B0604030504040204" pitchFamily="34" charset="0"/>
            </a:endParaRPr>
          </a:p>
          <a:p>
            <a:pPr defTabSz="180000">
              <a:buNone/>
            </a:pPr>
            <a:r>
              <a:rPr lang="en-US" b="1" cap="all" dirty="0" smtClean="0">
                <a:latin typeface="Calibri" panose="020F0502020204030204" pitchFamily="34" charset="0"/>
                <a:ea typeface="Verdana" panose="020B0604030504040204" pitchFamily="34" charset="0"/>
                <a:cs typeface="Verdana" panose="020B0604030504040204" pitchFamily="34" charset="0"/>
              </a:rPr>
              <a:t>														om</a:t>
            </a:r>
            <a:r>
              <a:rPr lang="en-US" sz="2800" b="1" cap="all" dirty="0" smtClean="0">
                <a:latin typeface="Calibri" panose="020F0502020204030204" pitchFamily="34" charset="0"/>
                <a:ea typeface="Verdana" panose="020B0604030504040204" pitchFamily="34" charset="0"/>
                <a:cs typeface="Verdana" panose="020B0604030504040204" pitchFamily="34" charset="0"/>
              </a:rPr>
              <a:t> </a:t>
            </a:r>
            <a:r>
              <a:rPr lang="en-US" sz="2800" b="1" cap="all" dirty="0" err="1">
                <a:latin typeface="Calibri" panose="020F0502020204030204" pitchFamily="34" charset="0"/>
                <a:ea typeface="Verdana" panose="020B0604030504040204" pitchFamily="34" charset="0"/>
                <a:cs typeface="Verdana" panose="020B0604030504040204" pitchFamily="34" charset="0"/>
              </a:rPr>
              <a:t>rookvrij</a:t>
            </a:r>
            <a:r>
              <a:rPr lang="en-US" sz="2800" b="1" cap="all" dirty="0">
                <a:latin typeface="Calibri" panose="020F0502020204030204" pitchFamily="34" charset="0"/>
                <a:ea typeface="Verdana" panose="020B0604030504040204" pitchFamily="34" charset="0"/>
                <a:cs typeface="Verdana" panose="020B0604030504040204" pitchFamily="34" charset="0"/>
              </a:rPr>
              <a:t> </a:t>
            </a:r>
            <a:r>
              <a:rPr lang="en-US" b="1" cap="all" dirty="0" err="1">
                <a:latin typeface="Calibri" panose="020F0502020204030204" pitchFamily="34" charset="0"/>
                <a:ea typeface="Verdana" panose="020B0604030504040204" pitchFamily="34" charset="0"/>
                <a:cs typeface="Verdana" panose="020B0604030504040204" pitchFamily="34" charset="0"/>
              </a:rPr>
              <a:t>te</a:t>
            </a:r>
            <a:r>
              <a:rPr lang="en-US" b="1" cap="all" dirty="0">
                <a:latin typeface="Calibri" panose="020F0502020204030204" pitchFamily="34" charset="0"/>
                <a:ea typeface="Verdana" panose="020B0604030504040204" pitchFamily="34" charset="0"/>
                <a:cs typeface="Verdana" panose="020B0604030504040204" pitchFamily="34" charset="0"/>
              </a:rPr>
              <a:t> </a:t>
            </a:r>
            <a:r>
              <a:rPr lang="en-US" b="1" cap="all" dirty="0" err="1">
                <a:latin typeface="Calibri" panose="020F0502020204030204" pitchFamily="34" charset="0"/>
                <a:ea typeface="Verdana" panose="020B0604030504040204" pitchFamily="34" charset="0"/>
                <a:cs typeface="Verdana" panose="020B0604030504040204" pitchFamily="34" charset="0"/>
              </a:rPr>
              <a:t>kunnen</a:t>
            </a:r>
            <a:r>
              <a:rPr lang="en-US" b="1" cap="all" dirty="0">
                <a:latin typeface="Calibri" panose="020F0502020204030204" pitchFamily="34" charset="0"/>
                <a:ea typeface="Verdana" panose="020B0604030504040204" pitchFamily="34" charset="0"/>
                <a:cs typeface="Verdana" panose="020B0604030504040204" pitchFamily="34" charset="0"/>
              </a:rPr>
              <a:t> </a:t>
            </a:r>
            <a:r>
              <a:rPr lang="en-US" b="1" cap="all" dirty="0" err="1" smtClean="0">
                <a:latin typeface="Calibri" panose="020F0502020204030204" pitchFamily="34" charset="0"/>
                <a:ea typeface="Verdana" panose="020B0604030504040204" pitchFamily="34" charset="0"/>
                <a:cs typeface="Verdana" panose="020B0604030504040204" pitchFamily="34" charset="0"/>
              </a:rPr>
              <a:t>biljarten</a:t>
            </a:r>
            <a:endParaRPr lang="nl-NL" b="1" cap="all"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583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0"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DISTRICTSRONDE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a:xfrm>
            <a:off x="18157" y="1058476"/>
            <a:ext cx="9125843" cy="6463308"/>
          </a:xfrm>
          <a:prstGeom prst="rect">
            <a:avLst/>
          </a:prstGeom>
        </p:spPr>
        <p:txBody>
          <a:bodyPr wrap="square" anchor="ctr">
            <a:spAutoFit/>
          </a:bodyPr>
          <a:lstStyle/>
          <a:p>
            <a:pPr defTabSz="180000"/>
            <a:r>
              <a:rPr lang="nl-NL" cap="all" dirty="0" smtClean="0">
                <a:latin typeface="Calibri" panose="020F0502020204030204" pitchFamily="34" charset="0"/>
              </a:rPr>
              <a:t>De spelers van het uitspelende team krijgen de beginstoot toegewezen</a:t>
            </a:r>
          </a:p>
          <a:p>
            <a:pPr defTabSz="180000"/>
            <a:r>
              <a:rPr lang="nl-NL" i="1" cap="all" dirty="0" smtClean="0">
                <a:solidFill>
                  <a:srgbClr val="FF0000"/>
                </a:solidFill>
                <a:latin typeface="Calibri" panose="020F0502020204030204" pitchFamily="34" charset="0"/>
              </a:rPr>
              <a:t>(dit is afwijkend van het </a:t>
            </a:r>
            <a:r>
              <a:rPr lang="nl-NL" i="1" cap="all" dirty="0" err="1" smtClean="0">
                <a:solidFill>
                  <a:srgbClr val="FF0000"/>
                </a:solidFill>
                <a:latin typeface="Calibri" panose="020F0502020204030204" pitchFamily="34" charset="0"/>
              </a:rPr>
              <a:t>knbb</a:t>
            </a:r>
            <a:r>
              <a:rPr lang="nl-NL" i="1" cap="all" dirty="0" smtClean="0">
                <a:solidFill>
                  <a:srgbClr val="FF0000"/>
                </a:solidFill>
                <a:latin typeface="Calibri" panose="020F0502020204030204" pitchFamily="34" charset="0"/>
              </a:rPr>
              <a:t> reglement)</a:t>
            </a:r>
          </a:p>
          <a:p>
            <a:pPr defTabSz="180000"/>
            <a:endParaRPr lang="nl-NL" cap="all" dirty="0">
              <a:latin typeface="Calibri" panose="020F0502020204030204" pitchFamily="34" charset="0"/>
            </a:endParaRPr>
          </a:p>
          <a:p>
            <a:pPr defTabSz="180000"/>
            <a:r>
              <a:rPr lang="nl-NL" cap="all" dirty="0" smtClean="0">
                <a:latin typeface="Calibri" panose="020F0502020204030204" pitchFamily="34" charset="0"/>
              </a:rPr>
              <a:t>De </a:t>
            </a:r>
            <a:r>
              <a:rPr lang="nl-NL" cap="all" dirty="0">
                <a:latin typeface="Calibri" panose="020F0502020204030204" pitchFamily="34" charset="0"/>
              </a:rPr>
              <a:t>thuisspelende ploeg is verantwoordelijk voor de arbitrage. </a:t>
            </a:r>
            <a:endParaRPr lang="nl-NL" cap="all" dirty="0" smtClean="0">
              <a:latin typeface="Calibri" panose="020F0502020204030204" pitchFamily="34" charset="0"/>
            </a:endParaRPr>
          </a:p>
          <a:p>
            <a:pPr defTabSz="180000"/>
            <a:r>
              <a:rPr lang="nl-NL" cap="all" dirty="0" smtClean="0">
                <a:latin typeface="Calibri" panose="020F0502020204030204" pitchFamily="34" charset="0"/>
              </a:rPr>
              <a:t>Dit Kan </a:t>
            </a:r>
            <a:r>
              <a:rPr lang="nl-NL" cap="all" dirty="0">
                <a:latin typeface="Calibri" panose="020F0502020204030204" pitchFamily="34" charset="0"/>
              </a:rPr>
              <a:t>natuurlijk in goed overleg ook door de uitspelende ploeg worden gedaan.</a:t>
            </a:r>
            <a:br>
              <a:rPr lang="nl-NL" cap="all" dirty="0">
                <a:latin typeface="Calibri" panose="020F0502020204030204" pitchFamily="34" charset="0"/>
              </a:rPr>
            </a:br>
            <a:endParaRPr lang="nl-NL" cap="all" dirty="0">
              <a:latin typeface="Calibri" panose="020F0502020204030204" pitchFamily="34" charset="0"/>
            </a:endParaRPr>
          </a:p>
          <a:p>
            <a:pPr defTabSz="180000"/>
            <a:r>
              <a:rPr lang="nl-NL" cap="all" dirty="0" smtClean="0">
                <a:latin typeface="Calibri" panose="020F0502020204030204" pitchFamily="34" charset="0"/>
              </a:rPr>
              <a:t>De Thuisspelende </a:t>
            </a:r>
            <a:r>
              <a:rPr lang="nl-NL" cap="all" dirty="0">
                <a:latin typeface="Calibri" panose="020F0502020204030204" pitchFamily="34" charset="0"/>
              </a:rPr>
              <a:t>ploeg gaat de uitslag inbrengen in </a:t>
            </a:r>
            <a:r>
              <a:rPr lang="nl-NL" cap="all" dirty="0" smtClean="0">
                <a:latin typeface="Calibri" panose="020F0502020204030204" pitchFamily="34" charset="0"/>
              </a:rPr>
              <a:t>BILJARTPOINT</a:t>
            </a:r>
          </a:p>
          <a:p>
            <a:pPr defTabSz="180000"/>
            <a:r>
              <a:rPr lang="nl-NL" cap="all" dirty="0">
                <a:latin typeface="Calibri" panose="020F0502020204030204" pitchFamily="34" charset="0"/>
              </a:rPr>
              <a:t>Breng de gegevens nog dezelfde dag of de dag na de wedstrijd in.</a:t>
            </a:r>
          </a:p>
          <a:p>
            <a:pPr defTabSz="180000"/>
            <a:r>
              <a:rPr lang="nl-NL" cap="all" dirty="0">
                <a:latin typeface="Calibri" panose="020F0502020204030204" pitchFamily="34" charset="0"/>
              </a:rPr>
              <a:t>Bij </a:t>
            </a:r>
            <a:r>
              <a:rPr lang="nl-NL" cap="all" dirty="0" smtClean="0">
                <a:latin typeface="Calibri" panose="020F0502020204030204" pitchFamily="34" charset="0"/>
              </a:rPr>
              <a:t>te </a:t>
            </a:r>
            <a:r>
              <a:rPr lang="nl-NL" cap="all" dirty="0">
                <a:latin typeface="Calibri" panose="020F0502020204030204" pitchFamily="34" charset="0"/>
              </a:rPr>
              <a:t>laat (meer dan 48 uur later) zal een sanctie opgelegd worden.</a:t>
            </a:r>
          </a:p>
          <a:p>
            <a:pPr defTabSz="180000"/>
            <a:endParaRPr lang="nl-NL" cap="all" dirty="0">
              <a:latin typeface="Calibri" panose="020F0502020204030204" pitchFamily="34" charset="0"/>
            </a:endParaRPr>
          </a:p>
          <a:p>
            <a:pPr defTabSz="180000"/>
            <a:r>
              <a:rPr lang="nl-NL" cap="all" dirty="0" smtClean="0">
                <a:latin typeface="Calibri" panose="020F0502020204030204" pitchFamily="34" charset="0"/>
              </a:rPr>
              <a:t>De </a:t>
            </a:r>
            <a:r>
              <a:rPr lang="nl-NL" cap="all" dirty="0">
                <a:latin typeface="Calibri" panose="020F0502020204030204" pitchFamily="34" charset="0"/>
              </a:rPr>
              <a:t>thuisspelende ploeg </a:t>
            </a:r>
            <a:r>
              <a:rPr lang="nl-NL" cap="all" dirty="0" smtClean="0">
                <a:latin typeface="Calibri" panose="020F0502020204030204" pitchFamily="34" charset="0"/>
              </a:rPr>
              <a:t>bepaalt </a:t>
            </a:r>
            <a:r>
              <a:rPr lang="nl-NL" cap="all" dirty="0">
                <a:latin typeface="Calibri" panose="020F0502020204030204" pitchFamily="34" charset="0"/>
              </a:rPr>
              <a:t>de volgorde van </a:t>
            </a:r>
            <a:r>
              <a:rPr lang="nl-NL" cap="all" dirty="0" smtClean="0">
                <a:latin typeface="Calibri" panose="020F0502020204030204" pitchFamily="34" charset="0"/>
              </a:rPr>
              <a:t>spelen</a:t>
            </a:r>
          </a:p>
          <a:p>
            <a:pPr defTabSz="180000"/>
            <a:r>
              <a:rPr lang="nl-NL" cap="all" dirty="0" smtClean="0">
                <a:latin typeface="Calibri" panose="020F0502020204030204" pitchFamily="34" charset="0"/>
              </a:rPr>
              <a:t>Komt een speler van het bezoekende team later dan dient dit team dat tijdig te melden  bij het thuisspelende team</a:t>
            </a:r>
          </a:p>
          <a:p>
            <a:pPr defTabSz="180000"/>
            <a:endParaRPr lang="nl-NL" cap="all" dirty="0" smtClean="0">
              <a:latin typeface="Calibri" panose="020F0502020204030204" pitchFamily="34" charset="0"/>
            </a:endParaRPr>
          </a:p>
          <a:p>
            <a:pPr defTabSz="180000"/>
            <a:r>
              <a:rPr lang="nl-NL" cap="all" dirty="0" smtClean="0">
                <a:latin typeface="Calibri" panose="020F0502020204030204" pitchFamily="34" charset="0"/>
              </a:rPr>
              <a:t>Het </a:t>
            </a:r>
            <a:r>
              <a:rPr lang="nl-NL" cap="all" dirty="0">
                <a:latin typeface="Calibri" panose="020F0502020204030204" pitchFamily="34" charset="0"/>
              </a:rPr>
              <a:t>gebruik van mobiele telefoons wordt ten sterkste ontraden gezien de irritatie die hier van uit </a:t>
            </a:r>
            <a:r>
              <a:rPr lang="nl-NL" cap="all" dirty="0" smtClean="0">
                <a:latin typeface="Calibri" panose="020F0502020204030204" pitchFamily="34" charset="0"/>
              </a:rPr>
              <a:t>GAAT</a:t>
            </a:r>
          </a:p>
          <a:p>
            <a:pPr defTabSz="180000"/>
            <a:endParaRPr lang="nl-NL" cap="all" dirty="0">
              <a:latin typeface="Calibri" panose="020F0502020204030204" pitchFamily="34" charset="0"/>
            </a:endParaRPr>
          </a:p>
          <a:p>
            <a:pPr defTabSz="180000"/>
            <a:r>
              <a:rPr lang="nl-NL" cap="all" dirty="0" smtClean="0">
                <a:latin typeface="Calibri" panose="020F0502020204030204" pitchFamily="34" charset="0"/>
              </a:rPr>
              <a:t>Verzetten </a:t>
            </a:r>
            <a:r>
              <a:rPr lang="nl-NL" cap="all" dirty="0">
                <a:latin typeface="Calibri" panose="020F0502020204030204" pitchFamily="34" charset="0"/>
              </a:rPr>
              <a:t>van wedstrijden zoveel mogelijk per </a:t>
            </a:r>
            <a:r>
              <a:rPr lang="nl-NL" cap="all" dirty="0" smtClean="0">
                <a:latin typeface="Calibri" panose="020F0502020204030204" pitchFamily="34" charset="0"/>
              </a:rPr>
              <a:t>E-mail </a:t>
            </a:r>
            <a:r>
              <a:rPr lang="nl-NL" cap="all" dirty="0">
                <a:latin typeface="Calibri" panose="020F0502020204030204" pitchFamily="34" charset="0"/>
              </a:rPr>
              <a:t>naar </a:t>
            </a:r>
            <a:r>
              <a:rPr lang="nl-NL" cap="all" dirty="0" smtClean="0">
                <a:latin typeface="Calibri" panose="020F0502020204030204" pitchFamily="34" charset="0"/>
                <a:hlinkClick r:id="rId4"/>
              </a:rPr>
              <a:t>wedstrijdleiding@knbbdoetinchem.nl.</a:t>
            </a:r>
            <a:endParaRPr lang="nl-NL" cap="all" dirty="0" smtClean="0">
              <a:latin typeface="Calibri" panose="020F0502020204030204" pitchFamily="34" charset="0"/>
            </a:endParaRPr>
          </a:p>
          <a:p>
            <a:pPr defTabSz="180000"/>
            <a:endParaRPr lang="nl-NL" cap="all" dirty="0">
              <a:latin typeface="Calibri" panose="020F0502020204030204" pitchFamily="34" charset="0"/>
            </a:endParaRPr>
          </a:p>
          <a:p>
            <a:pPr defTabSz="180000"/>
            <a:endParaRPr lang="nl-NL" cap="all" dirty="0" smtClean="0">
              <a:latin typeface="Calibri" panose="020F0502020204030204" pitchFamily="34" charset="0"/>
            </a:endParaRPr>
          </a:p>
          <a:p>
            <a:pPr defTabSz="180000"/>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defTabSz="180000"/>
            <a:endParaRPr lang="nl-NL" cap="all" dirty="0" smtClean="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5971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AFSPRAKEN VOORAF</a:t>
            </a:r>
            <a:endParaRPr lang="nl-NL" altLang="nl-NL" sz="1600" b="1" dirty="0" smtClean="0">
              <a:solidFill>
                <a:schemeClr val="bg1"/>
              </a:solidFill>
              <a:latin typeface="Verdana" panose="020B0604030504040204" pitchFamily="34" charset="0"/>
            </a:endParaRPr>
          </a:p>
        </p:txBody>
      </p:sp>
      <p:grpSp>
        <p:nvGrpSpPr>
          <p:cNvPr id="5123" name="Group 4"/>
          <p:cNvGrpSpPr>
            <a:grpSpLocks/>
          </p:cNvGrpSpPr>
          <p:nvPr/>
        </p:nvGrpSpPr>
        <p:grpSpPr bwMode="auto">
          <a:xfrm>
            <a:off x="250825" y="0"/>
            <a:ext cx="8666163" cy="547688"/>
            <a:chOff x="158" y="0"/>
            <a:chExt cx="5459" cy="345"/>
          </a:xfrm>
        </p:grpSpPr>
        <p:pic>
          <p:nvPicPr>
            <p:cNvPr id="512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512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512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513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513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4"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 name="Rechthoek 1"/>
          <p:cNvSpPr/>
          <p:nvPr/>
        </p:nvSpPr>
        <p:spPr>
          <a:xfrm>
            <a:off x="250825" y="1168400"/>
            <a:ext cx="8497888" cy="2363724"/>
          </a:xfrm>
          <a:prstGeom prst="rect">
            <a:avLst/>
          </a:prstGeom>
        </p:spPr>
        <p:txBody>
          <a:bodyPr>
            <a:spAutoFit/>
          </a:bodyPr>
          <a:lstStyle/>
          <a:p>
            <a:pPr marL="342900" indent="-342900" defTabSz="180000">
              <a:spcBef>
                <a:spcPct val="20000"/>
              </a:spcBef>
              <a:buFontTx/>
              <a:buChar char="-"/>
              <a:defRPr/>
            </a:pPr>
            <a:r>
              <a:rPr lang="nl-NL" dirty="0" smtClean="0">
                <a:latin typeface="Calibri" panose="020F0502020204030204" pitchFamily="34" charset="0"/>
                <a:ea typeface="Verdana" panose="020B0604030504040204" pitchFamily="34" charset="0"/>
                <a:cs typeface="Verdana" panose="020B0604030504040204" pitchFamily="34" charset="0"/>
              </a:rPr>
              <a:t>VAN </a:t>
            </a:r>
            <a:r>
              <a:rPr lang="nl-NL" dirty="0">
                <a:latin typeface="Calibri" panose="020F0502020204030204" pitchFamily="34" charset="0"/>
                <a:ea typeface="Verdana" panose="020B0604030504040204" pitchFamily="34" charset="0"/>
                <a:cs typeface="Verdana" panose="020B0604030504040204" pitchFamily="34" charset="0"/>
              </a:rPr>
              <a:t>HARTE WELKOM ALLEMAAL</a:t>
            </a:r>
          </a:p>
          <a:p>
            <a:pPr defTabSz="180000">
              <a:spcBef>
                <a:spcPct val="20000"/>
              </a:spcBef>
              <a:defRPr/>
            </a:pPr>
            <a:r>
              <a:rPr lang="nl-NL" dirty="0">
                <a:latin typeface="Calibri" panose="020F0502020204030204" pitchFamily="34" charset="0"/>
                <a:ea typeface="Verdana" panose="020B0604030504040204" pitchFamily="34" charset="0"/>
                <a:cs typeface="Verdana" panose="020B0604030504040204" pitchFamily="34" charset="0"/>
              </a:rPr>
              <a:t>				</a:t>
            </a:r>
          </a:p>
          <a:p>
            <a:pPr marL="342900" indent="-342900" defTabSz="180000">
              <a:spcBef>
                <a:spcPct val="20000"/>
              </a:spcBef>
              <a:buFontTx/>
              <a:buChar char="-"/>
              <a:defRPr/>
            </a:pPr>
            <a:r>
              <a:rPr lang="nl-NL" dirty="0">
                <a:latin typeface="Calibri" panose="020F0502020204030204" pitchFamily="34" charset="0"/>
                <a:ea typeface="Verdana" panose="020B0604030504040204" pitchFamily="34" charset="0"/>
                <a:cs typeface="Verdana" panose="020B0604030504040204" pitchFamily="34" charset="0"/>
              </a:rPr>
              <a:t>GRAAG GEEN VERGADERING BINNEN DE VERGADERING</a:t>
            </a:r>
          </a:p>
          <a:p>
            <a:pPr defTabSz="180000">
              <a:spcBef>
                <a:spcPct val="20000"/>
              </a:spcBef>
              <a:defRPr/>
            </a:pPr>
            <a:r>
              <a:rPr lang="nl-NL" dirty="0">
                <a:latin typeface="Calibri" panose="020F0502020204030204" pitchFamily="34" charset="0"/>
                <a:ea typeface="Verdana" panose="020B0604030504040204" pitchFamily="34" charset="0"/>
                <a:cs typeface="Verdana" panose="020B0604030504040204" pitchFamily="34" charset="0"/>
              </a:rPr>
              <a:t>		TELEFOONS </a:t>
            </a:r>
            <a:r>
              <a:rPr lang="nl-NL" dirty="0" smtClean="0">
                <a:latin typeface="Calibri" panose="020F0502020204030204" pitchFamily="34" charset="0"/>
                <a:ea typeface="Verdana" panose="020B0604030504040204" pitchFamily="34" charset="0"/>
                <a:cs typeface="Verdana" panose="020B0604030504040204" pitchFamily="34" charset="0"/>
              </a:rPr>
              <a:t>UIT, STIL </a:t>
            </a:r>
            <a:r>
              <a:rPr lang="nl-NL" dirty="0">
                <a:latin typeface="Calibri" panose="020F0502020204030204" pitchFamily="34" charset="0"/>
                <a:ea typeface="Verdana" panose="020B0604030504040204" pitchFamily="34" charset="0"/>
                <a:cs typeface="Verdana" panose="020B0604030504040204" pitchFamily="34" charset="0"/>
              </a:rPr>
              <a:t>OF OP TRILLEN</a:t>
            </a:r>
          </a:p>
          <a:p>
            <a:pPr defTabSz="180000">
              <a:spcBef>
                <a:spcPct val="20000"/>
              </a:spcBef>
              <a:defRPr/>
            </a:pPr>
            <a:endParaRPr lang="nl-NL" dirty="0">
              <a:latin typeface="Calibri" panose="020F0502020204030204" pitchFamily="34" charset="0"/>
              <a:ea typeface="Verdana" panose="020B0604030504040204" pitchFamily="34" charset="0"/>
              <a:cs typeface="Verdana" panose="020B0604030504040204" pitchFamily="34" charset="0"/>
            </a:endParaRPr>
          </a:p>
          <a:p>
            <a:pPr marL="342900" indent="-342900" defTabSz="180000">
              <a:spcBef>
                <a:spcPct val="20000"/>
              </a:spcBef>
              <a:buFontTx/>
              <a:buChar char="-"/>
              <a:defRPr/>
            </a:pPr>
            <a:r>
              <a:rPr lang="nl-NL" dirty="0" smtClean="0">
                <a:latin typeface="Calibri" panose="020F0502020204030204" pitchFamily="34" charset="0"/>
                <a:ea typeface="Verdana" panose="020B0604030504040204" pitchFamily="34" charset="0"/>
                <a:cs typeface="Verdana" panose="020B0604030504040204" pitchFamily="34" charset="0"/>
              </a:rPr>
              <a:t>VRAGEN </a:t>
            </a:r>
            <a:r>
              <a:rPr lang="nl-NL" dirty="0">
                <a:latin typeface="Calibri" panose="020F0502020204030204" pitchFamily="34" charset="0"/>
                <a:ea typeface="Verdana" panose="020B0604030504040204" pitchFamily="34" charset="0"/>
                <a:cs typeface="Verdana" panose="020B0604030504040204" pitchFamily="34" charset="0"/>
              </a:rPr>
              <a:t>/ OPMERKINGEN ZIJN </a:t>
            </a:r>
            <a:r>
              <a:rPr lang="nl-NL" dirty="0" smtClean="0">
                <a:latin typeface="Calibri" panose="020F0502020204030204" pitchFamily="34" charset="0"/>
                <a:ea typeface="Verdana" panose="020B0604030504040204" pitchFamily="34" charset="0"/>
                <a:cs typeface="Verdana" panose="020B0604030504040204" pitchFamily="34" charset="0"/>
              </a:rPr>
              <a:t>VANZELFSPREKEND WELKOM</a:t>
            </a:r>
            <a:r>
              <a:rPr lang="nl-NL" dirty="0">
                <a:latin typeface="Calibri" panose="020F0502020204030204" pitchFamily="34" charset="0"/>
                <a:ea typeface="Verdana" panose="020B0604030504040204" pitchFamily="34" charset="0"/>
                <a:cs typeface="Verdana" panose="020B0604030504040204" pitchFamily="34" charset="0"/>
              </a:rPr>
              <a:t>,</a:t>
            </a:r>
          </a:p>
          <a:p>
            <a:pPr defTabSz="180000">
              <a:spcBef>
                <a:spcPct val="20000"/>
              </a:spcBef>
              <a:defRPr/>
            </a:pPr>
            <a:r>
              <a:rPr lang="nl-NL" dirty="0">
                <a:latin typeface="Calibri" panose="020F0502020204030204" pitchFamily="34" charset="0"/>
                <a:ea typeface="Verdana" panose="020B0604030504040204" pitchFamily="34" charset="0"/>
                <a:cs typeface="Verdana" panose="020B0604030504040204" pitchFamily="34" charset="0"/>
              </a:rPr>
              <a:t>		NOEM WEL EVEN UW NAAM EN UW </a:t>
            </a:r>
            <a:r>
              <a:rPr lang="nl-NL" dirty="0" smtClean="0">
                <a:latin typeface="Calibri" panose="020F0502020204030204" pitchFamily="34" charset="0"/>
                <a:ea typeface="Verdana" panose="020B0604030504040204" pitchFamily="34" charset="0"/>
                <a:cs typeface="Verdana" panose="020B0604030504040204" pitchFamily="34" charset="0"/>
              </a:rPr>
              <a:t>VERENIGING</a:t>
            </a:r>
            <a:endParaRPr lang="nl-NL" dirty="0">
              <a:latin typeface="Calibri" panose="020F0502020204030204" pitchFamily="34" charset="0"/>
              <a:ea typeface="Verdana" panose="020B0604030504040204" pitchFamily="34" charset="0"/>
              <a:cs typeface="Verdana" panose="020B0604030504040204" pitchFamily="34" charset="0"/>
            </a:endParaRPr>
          </a:p>
        </p:txBody>
      </p:sp>
      <p:pic>
        <p:nvPicPr>
          <p:cNvPr id="15" name="Picture 2" descr="http://www.basisschooldevlindertuin.nl/content/26340/agenda/clnt/69014_org.jpg?width=659&amp;height=371&amp;crop=au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0109" y="4221089"/>
            <a:ext cx="4683892" cy="2636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0"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DISTRICTSRONDE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a:xfrm>
            <a:off x="0" y="1180891"/>
            <a:ext cx="9144000" cy="5355312"/>
          </a:xfrm>
          <a:prstGeom prst="rect">
            <a:avLst/>
          </a:prstGeom>
        </p:spPr>
        <p:txBody>
          <a:bodyPr wrap="square" anchor="t">
            <a:spAutoFit/>
          </a:bodyPr>
          <a:lstStyle/>
          <a:p>
            <a:pPr defTabSz="180000"/>
            <a:r>
              <a:rPr lang="nl-NL" cap="all" dirty="0" smtClean="0">
                <a:latin typeface="Calibri" panose="020F0502020204030204" pitchFamily="34" charset="0"/>
              </a:rPr>
              <a:t>De thuisspelende ploeg dient een rookvrije omgeving aan te bieden</a:t>
            </a:r>
          </a:p>
          <a:p>
            <a:pPr defTabSz="180000"/>
            <a:r>
              <a:rPr lang="nl-NL" cap="all" dirty="0" smtClean="0">
                <a:latin typeface="Calibri" panose="020F0502020204030204" pitchFamily="34" charset="0"/>
              </a:rPr>
              <a:t>De bezoekende ploeg </a:t>
            </a:r>
            <a:r>
              <a:rPr lang="nl-NL" u="sng" cap="all" dirty="0" smtClean="0">
                <a:latin typeface="Calibri" panose="020F0502020204030204" pitchFamily="34" charset="0"/>
              </a:rPr>
              <a:t>hoeft niet</a:t>
            </a:r>
            <a:r>
              <a:rPr lang="nl-NL" cap="all" dirty="0" smtClean="0">
                <a:latin typeface="Calibri" panose="020F0502020204030204" pitchFamily="34" charset="0"/>
              </a:rPr>
              <a:t> te spelen als dit niet wordt geboden</a:t>
            </a:r>
          </a:p>
          <a:p>
            <a:pPr defTabSz="180000"/>
            <a:r>
              <a:rPr lang="nl-NL" cap="all" dirty="0" smtClean="0">
                <a:latin typeface="Calibri" panose="020F0502020204030204" pitchFamily="34" charset="0"/>
              </a:rPr>
              <a:t>De uitslag van de partij wordt dan een verliespartij voor HET NALATIGE TEAM</a:t>
            </a:r>
          </a:p>
          <a:p>
            <a:pPr defTabSz="180000"/>
            <a:endParaRPr lang="nl-NL" cap="all" dirty="0">
              <a:latin typeface="Calibri" panose="020F0502020204030204" pitchFamily="34" charset="0"/>
            </a:endParaRPr>
          </a:p>
          <a:p>
            <a:pPr defTabSz="180000"/>
            <a:r>
              <a:rPr lang="nl-NL" cap="all" dirty="0" smtClean="0">
                <a:latin typeface="Calibri" panose="020F0502020204030204" pitchFamily="34" charset="0"/>
              </a:rPr>
              <a:t>Het </a:t>
            </a:r>
            <a:r>
              <a:rPr lang="nl-NL" cap="all" dirty="0">
                <a:latin typeface="Calibri" panose="020F0502020204030204" pitchFamily="34" charset="0"/>
              </a:rPr>
              <a:t>spelen van dubbelpartijen is mogelijk met een maximum van vier </a:t>
            </a:r>
            <a:r>
              <a:rPr lang="nl-NL" cap="all" dirty="0" smtClean="0">
                <a:latin typeface="Calibri" panose="020F0502020204030204" pitchFamily="34" charset="0"/>
              </a:rPr>
              <a:t>partijen</a:t>
            </a:r>
            <a:endParaRPr lang="nl-NL" cap="all" dirty="0">
              <a:latin typeface="Calibri" panose="020F0502020204030204" pitchFamily="34" charset="0"/>
            </a:endParaRPr>
          </a:p>
          <a:p>
            <a:pPr defTabSz="180000"/>
            <a:r>
              <a:rPr lang="nl-NL" cap="all" dirty="0" smtClean="0">
                <a:latin typeface="Calibri" panose="020F0502020204030204" pitchFamily="34" charset="0"/>
              </a:rPr>
              <a:t>De speler die een dubbelpartij speelt wordt:</a:t>
            </a:r>
          </a:p>
          <a:p>
            <a:pPr defTabSz="180000"/>
            <a:r>
              <a:rPr lang="nl-NL" cap="all" dirty="0" smtClean="0">
                <a:latin typeface="Calibri" panose="020F0502020204030204" pitchFamily="34" charset="0"/>
              </a:rPr>
              <a:t>INDIEN LIBRE: met 2 </a:t>
            </a:r>
            <a:r>
              <a:rPr lang="nl-NL" cap="all" dirty="0" err="1" smtClean="0">
                <a:latin typeface="Calibri" panose="020F0502020204030204" pitchFamily="34" charset="0"/>
              </a:rPr>
              <a:t>intervalSTAPPEN</a:t>
            </a:r>
            <a:r>
              <a:rPr lang="nl-NL" cap="all" dirty="0" smtClean="0">
                <a:latin typeface="Calibri" panose="020F0502020204030204" pitchFamily="34" charset="0"/>
              </a:rPr>
              <a:t> verhoogd</a:t>
            </a:r>
          </a:p>
          <a:p>
            <a:pPr defTabSz="180000"/>
            <a:r>
              <a:rPr lang="nl-NL" cap="all" dirty="0" smtClean="0">
                <a:latin typeface="Calibri" panose="020F0502020204030204" pitchFamily="34" charset="0"/>
              </a:rPr>
              <a:t>INDIEN DRIEBANDEN: MET 1 INTERVALSTAP VERHOOGD</a:t>
            </a:r>
          </a:p>
          <a:p>
            <a:pPr defTabSz="180000"/>
            <a:endParaRPr lang="nl-NL" cap="all" dirty="0" smtClean="0">
              <a:latin typeface="Calibri" panose="020F0502020204030204" pitchFamily="34" charset="0"/>
            </a:endParaRPr>
          </a:p>
          <a:p>
            <a:pPr defTabSz="180000"/>
            <a:r>
              <a:rPr lang="nl-NL" cap="all" dirty="0" smtClean="0">
                <a:latin typeface="Calibri" panose="020F0502020204030204" pitchFamily="34" charset="0"/>
              </a:rPr>
              <a:t>Dubbelpartijen </a:t>
            </a:r>
            <a:r>
              <a:rPr lang="nl-NL" cap="all" dirty="0">
                <a:latin typeface="Calibri" panose="020F0502020204030204" pitchFamily="34" charset="0"/>
              </a:rPr>
              <a:t>en verplaatsen van wedstrijden zijn </a:t>
            </a:r>
            <a:r>
              <a:rPr lang="nl-NL" cap="all" dirty="0" smtClean="0">
                <a:latin typeface="Calibri" panose="020F0502020204030204" pitchFamily="34" charset="0"/>
              </a:rPr>
              <a:t>tijdens de </a:t>
            </a:r>
            <a:r>
              <a:rPr lang="nl-NL" cap="all" dirty="0">
                <a:latin typeface="Calibri" panose="020F0502020204030204" pitchFamily="34" charset="0"/>
              </a:rPr>
              <a:t>laatste drie wedstrijden </a:t>
            </a:r>
            <a:r>
              <a:rPr lang="nl-NL" b="1" cap="all" dirty="0">
                <a:solidFill>
                  <a:srgbClr val="FF0000"/>
                </a:solidFill>
                <a:latin typeface="Calibri" panose="020F0502020204030204" pitchFamily="34" charset="0"/>
              </a:rPr>
              <a:t>NIET</a:t>
            </a:r>
            <a:r>
              <a:rPr lang="nl-NL" cap="all" dirty="0">
                <a:latin typeface="Calibri" panose="020F0502020204030204" pitchFamily="34" charset="0"/>
              </a:rPr>
              <a:t> </a:t>
            </a:r>
            <a:r>
              <a:rPr lang="nl-NL" cap="all" dirty="0" smtClean="0">
                <a:latin typeface="Calibri" panose="020F0502020204030204" pitchFamily="34" charset="0"/>
              </a:rPr>
              <a:t>toegestaan</a:t>
            </a:r>
            <a:endParaRPr lang="nl-NL" cap="all" dirty="0">
              <a:latin typeface="Calibri" panose="020F0502020204030204" pitchFamily="34" charset="0"/>
            </a:endParaRPr>
          </a:p>
          <a:p>
            <a:pPr defTabSz="180000"/>
            <a:endParaRPr lang="nl-NL" cap="all" dirty="0" smtClean="0">
              <a:latin typeface="Calibri" panose="020F0502020204030204" pitchFamily="34" charset="0"/>
            </a:endParaRPr>
          </a:p>
          <a:p>
            <a:pPr defTabSz="180000"/>
            <a:r>
              <a:rPr lang="nl-NL" cap="all" dirty="0" smtClean="0">
                <a:latin typeface="Calibri" panose="020F0502020204030204" pitchFamily="34" charset="0"/>
              </a:rPr>
              <a:t>Mocht </a:t>
            </a:r>
            <a:r>
              <a:rPr lang="nl-NL" cap="all" dirty="0">
                <a:latin typeface="Calibri" panose="020F0502020204030204" pitchFamily="34" charset="0"/>
              </a:rPr>
              <a:t>een partij in de eerste ronde omgezet worden van thuis naar uitwedstrijd, </a:t>
            </a:r>
            <a:r>
              <a:rPr lang="nl-NL" cap="all" dirty="0" smtClean="0">
                <a:latin typeface="Calibri" panose="020F0502020204030204" pitchFamily="34" charset="0"/>
              </a:rPr>
              <a:t>dan dient </a:t>
            </a:r>
            <a:r>
              <a:rPr lang="nl-NL" cap="all" dirty="0">
                <a:latin typeface="Calibri" panose="020F0502020204030204" pitchFamily="34" charset="0"/>
              </a:rPr>
              <a:t>dit eerst aan de wedstrijdleider te worden </a:t>
            </a:r>
            <a:r>
              <a:rPr lang="nl-NL" cap="all" dirty="0" smtClean="0">
                <a:latin typeface="Calibri" panose="020F0502020204030204" pitchFamily="34" charset="0"/>
              </a:rPr>
              <a:t>doorgegeven</a:t>
            </a:r>
          </a:p>
          <a:p>
            <a:pPr defTabSz="180000"/>
            <a:r>
              <a:rPr lang="nl-NL" cap="all" dirty="0" smtClean="0">
                <a:latin typeface="Calibri" panose="020F0502020204030204" pitchFamily="34" charset="0"/>
              </a:rPr>
              <a:t>Deze </a:t>
            </a:r>
            <a:r>
              <a:rPr lang="nl-NL" cap="all" dirty="0">
                <a:latin typeface="Calibri" panose="020F0502020204030204" pitchFamily="34" charset="0"/>
              </a:rPr>
              <a:t>zal </a:t>
            </a:r>
            <a:r>
              <a:rPr lang="nl-NL" cap="all" dirty="0" smtClean="0">
                <a:latin typeface="Calibri" panose="020F0502020204030204" pitchFamily="34" charset="0"/>
              </a:rPr>
              <a:t>dit </a:t>
            </a:r>
            <a:r>
              <a:rPr lang="nl-NL" cap="all" dirty="0">
                <a:latin typeface="Calibri" panose="020F0502020204030204" pitchFamily="34" charset="0"/>
              </a:rPr>
              <a:t>dan aanpassen in </a:t>
            </a:r>
            <a:r>
              <a:rPr lang="nl-NL" cap="all" dirty="0" smtClean="0">
                <a:latin typeface="Calibri" panose="020F0502020204030204" pitchFamily="34" charset="0"/>
              </a:rPr>
              <a:t>BILJARTPOINT</a:t>
            </a:r>
          </a:p>
          <a:p>
            <a:pPr defTabSz="180000"/>
            <a:endParaRPr lang="nl-NL" cap="all" dirty="0">
              <a:latin typeface="Calibri" panose="020F0502020204030204" pitchFamily="34" charset="0"/>
            </a:endParaRPr>
          </a:p>
          <a:p>
            <a:pPr defTabSz="180000"/>
            <a:r>
              <a:rPr lang="nl-NL" cap="all" dirty="0" smtClean="0">
                <a:latin typeface="Calibri" panose="020F0502020204030204" pitchFamily="34" charset="0"/>
              </a:rPr>
              <a:t>EIND </a:t>
            </a:r>
            <a:r>
              <a:rPr lang="nl-NL" cap="all" dirty="0">
                <a:latin typeface="Calibri" panose="020F0502020204030204" pitchFamily="34" charset="0"/>
              </a:rPr>
              <a:t>week 49  </a:t>
            </a:r>
            <a:r>
              <a:rPr lang="nl-NL" b="1" cap="all" dirty="0" smtClean="0">
                <a:solidFill>
                  <a:srgbClr val="FF0000"/>
                </a:solidFill>
                <a:latin typeface="Calibri" panose="020F0502020204030204" pitchFamily="34" charset="0"/>
              </a:rPr>
              <a:t>(08 december) </a:t>
            </a:r>
            <a:r>
              <a:rPr lang="nl-NL" cap="all" dirty="0">
                <a:latin typeface="Calibri" panose="020F0502020204030204" pitchFamily="34" charset="0"/>
              </a:rPr>
              <a:t>worden van alle partijen in de eerste helft het </a:t>
            </a:r>
            <a:r>
              <a:rPr lang="nl-NL" cap="all" dirty="0" smtClean="0">
                <a:latin typeface="Calibri" panose="020F0502020204030204" pitchFamily="34" charset="0"/>
              </a:rPr>
              <a:t>ALGEMEEN gemiddelde </a:t>
            </a:r>
            <a:r>
              <a:rPr lang="nl-NL" cap="all" dirty="0">
                <a:latin typeface="Calibri" panose="020F0502020204030204" pitchFamily="34" charset="0"/>
              </a:rPr>
              <a:t>vastgesteld en de te maken caramboles </a:t>
            </a:r>
            <a:r>
              <a:rPr lang="nl-NL" cap="all" dirty="0" smtClean="0">
                <a:latin typeface="Calibri" panose="020F0502020204030204" pitchFamily="34" charset="0"/>
              </a:rPr>
              <a:t>herzien; BIJ een eventuele verlaging kan men maximaal 1 interval zakken.</a:t>
            </a:r>
            <a:endParaRPr lang="nl-NL" strike="sngStrike" cap="all"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3402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0"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DISTRICTSRONDE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a:xfrm>
            <a:off x="-35496" y="1072832"/>
            <a:ext cx="9144000" cy="5909310"/>
          </a:xfrm>
          <a:prstGeom prst="rect">
            <a:avLst/>
          </a:prstGeom>
        </p:spPr>
        <p:txBody>
          <a:bodyPr wrap="square" anchor="t">
            <a:spAutoFit/>
          </a:bodyPr>
          <a:lstStyle/>
          <a:p>
            <a:pPr defTabSz="180000"/>
            <a:r>
              <a:rPr lang="nl-NL" cap="all" dirty="0">
                <a:latin typeface="Calibri" panose="020F0502020204030204" pitchFamily="34" charset="0"/>
              </a:rPr>
              <a:t>Bij gelijke stand in de competitie wat punten betreft zal het percentage gemaakte caramboles t.o.v. de maken caramboles </a:t>
            </a:r>
            <a:r>
              <a:rPr lang="nl-NL" cap="all" dirty="0" smtClean="0">
                <a:latin typeface="Calibri" panose="020F0502020204030204" pitchFamily="34" charset="0"/>
              </a:rPr>
              <a:t>DE DOORSLAG GEVEN QUA PLAATSING</a:t>
            </a:r>
          </a:p>
          <a:p>
            <a:pPr defTabSz="180000"/>
            <a:endParaRPr lang="nl-NL" cap="all" dirty="0" smtClean="0">
              <a:latin typeface="Calibri" panose="020F0502020204030204" pitchFamily="34" charset="0"/>
            </a:endParaRPr>
          </a:p>
          <a:p>
            <a:pPr defTabSz="180000"/>
            <a:r>
              <a:rPr lang="nl-NL" cap="all" dirty="0" smtClean="0">
                <a:latin typeface="Calibri" panose="020F0502020204030204" pitchFamily="34" charset="0"/>
              </a:rPr>
              <a:t>In </a:t>
            </a:r>
            <a:r>
              <a:rPr lang="nl-NL" cap="all" dirty="0">
                <a:latin typeface="Calibri" panose="020F0502020204030204" pitchFamily="34" charset="0"/>
              </a:rPr>
              <a:t>de beslissingswedstrijden voor het algeheel kampioenschap plaatsen zich alle poulekampioenen en bij gelijk aantal punten in deze wedstrijden zal het behaalde percentage uit de competitieronde doorslaggevend </a:t>
            </a:r>
            <a:r>
              <a:rPr lang="nl-NL" cap="all" dirty="0" smtClean="0">
                <a:latin typeface="Calibri" panose="020F0502020204030204" pitchFamily="34" charset="0"/>
              </a:rPr>
              <a:t>zijn</a:t>
            </a:r>
          </a:p>
          <a:p>
            <a:pPr defTabSz="180000"/>
            <a:endParaRPr lang="nl-NL" cap="all" dirty="0">
              <a:latin typeface="Calibri" panose="020F0502020204030204" pitchFamily="34" charset="0"/>
            </a:endParaRPr>
          </a:p>
          <a:p>
            <a:pPr defTabSz="180000"/>
            <a:r>
              <a:rPr lang="nl-NL" cap="all" dirty="0" smtClean="0">
                <a:latin typeface="Calibri" panose="020F0502020204030204" pitchFamily="34" charset="0"/>
              </a:rPr>
              <a:t>HET Niet </a:t>
            </a:r>
            <a:r>
              <a:rPr lang="nl-NL" cap="all" dirty="0">
                <a:latin typeface="Calibri" panose="020F0502020204030204" pitchFamily="34" charset="0"/>
              </a:rPr>
              <a:t>opkomen van een ploeg om welke reden dan ook zonder afmelden bij tegenstander </a:t>
            </a:r>
            <a:r>
              <a:rPr lang="nl-NL" b="1" u="sng" cap="all" dirty="0">
                <a:latin typeface="Calibri" panose="020F0502020204030204" pitchFamily="34" charset="0"/>
              </a:rPr>
              <a:t>EN </a:t>
            </a:r>
            <a:r>
              <a:rPr lang="nl-NL" cap="all" dirty="0">
                <a:latin typeface="Calibri" panose="020F0502020204030204" pitchFamily="34" charset="0"/>
              </a:rPr>
              <a:t>wedstrijdleiding zal de volgende consequenties hebben: Overtredende ploeg 7 punten in mindering en in overleg een nieuwe datum plannen binnen drie weken. Tevens een sanctie van 1 x </a:t>
            </a:r>
            <a:r>
              <a:rPr lang="nl-NL" cap="all" dirty="0" smtClean="0">
                <a:latin typeface="Calibri" panose="020F0502020204030204" pitchFamily="34" charset="0"/>
              </a:rPr>
              <a:t>contributiebedrag</a:t>
            </a:r>
          </a:p>
          <a:p>
            <a:pPr defTabSz="180000"/>
            <a:endParaRPr lang="nl-NL" cap="all" dirty="0">
              <a:latin typeface="Calibri" panose="020F0502020204030204" pitchFamily="34" charset="0"/>
            </a:endParaRPr>
          </a:p>
          <a:p>
            <a:pPr defTabSz="180000"/>
            <a:r>
              <a:rPr lang="nl-NL" cap="all" dirty="0" smtClean="0">
                <a:latin typeface="Calibri" panose="020F0502020204030204" pitchFamily="34" charset="0"/>
              </a:rPr>
              <a:t>Mochten </a:t>
            </a:r>
            <a:r>
              <a:rPr lang="nl-NL" cap="all" dirty="0">
                <a:latin typeface="Calibri" panose="020F0502020204030204" pitchFamily="34" charset="0"/>
              </a:rPr>
              <a:t>de teams er niet uitkomen zal de wedstrijdleider een avond plannen op </a:t>
            </a:r>
            <a:r>
              <a:rPr lang="nl-NL" cap="all" dirty="0" smtClean="0">
                <a:latin typeface="Calibri" panose="020F0502020204030204" pitchFamily="34" charset="0"/>
              </a:rPr>
              <a:t>een neutrale locatie indien </a:t>
            </a:r>
            <a:r>
              <a:rPr lang="nl-NL" cap="all" dirty="0">
                <a:latin typeface="Calibri" panose="020F0502020204030204" pitchFamily="34" charset="0"/>
              </a:rPr>
              <a:t>dit niet bij de thuisspelende ploeg </a:t>
            </a:r>
            <a:r>
              <a:rPr lang="nl-NL" cap="all" dirty="0" smtClean="0">
                <a:latin typeface="Calibri" panose="020F0502020204030204" pitchFamily="34" charset="0"/>
              </a:rPr>
              <a:t>kan</a:t>
            </a:r>
          </a:p>
          <a:p>
            <a:pPr defTabSz="180000"/>
            <a:endParaRPr lang="nl-NL" cap="all" dirty="0">
              <a:latin typeface="Calibri" panose="020F0502020204030204" pitchFamily="34" charset="0"/>
            </a:endParaRPr>
          </a:p>
          <a:p>
            <a:pPr defTabSz="180000"/>
            <a:r>
              <a:rPr lang="nl-NL" cap="all" dirty="0" smtClean="0">
                <a:latin typeface="Calibri" panose="020F0502020204030204" pitchFamily="34" charset="0"/>
              </a:rPr>
              <a:t>Verplaatsen </a:t>
            </a:r>
            <a:r>
              <a:rPr lang="nl-NL" cap="all" dirty="0">
                <a:latin typeface="Calibri" panose="020F0502020204030204" pitchFamily="34" charset="0"/>
              </a:rPr>
              <a:t>wedstrijden </a:t>
            </a:r>
            <a:r>
              <a:rPr lang="nl-NL" b="1" u="sng" cap="all" dirty="0">
                <a:latin typeface="Calibri" panose="020F0502020204030204" pitchFamily="34" charset="0"/>
              </a:rPr>
              <a:t>altijd</a:t>
            </a:r>
            <a:r>
              <a:rPr lang="nl-NL" cap="all" dirty="0">
                <a:latin typeface="Calibri" panose="020F0502020204030204" pitchFamily="34" charset="0"/>
              </a:rPr>
              <a:t> doorgeven aan </a:t>
            </a:r>
            <a:r>
              <a:rPr lang="nl-NL" cap="all" dirty="0" smtClean="0">
                <a:latin typeface="Calibri" panose="020F0502020204030204" pitchFamily="34" charset="0"/>
              </a:rPr>
              <a:t>wedstrijdleiding</a:t>
            </a:r>
          </a:p>
          <a:p>
            <a:pPr defTabSz="180000"/>
            <a:endParaRPr lang="nl-NL" cap="all" dirty="0">
              <a:latin typeface="Calibri" panose="020F0502020204030204" pitchFamily="34" charset="0"/>
            </a:endParaRPr>
          </a:p>
          <a:p>
            <a:pPr defTabSz="180000"/>
            <a:r>
              <a:rPr lang="nl-NL" cap="all" dirty="0" smtClean="0">
                <a:latin typeface="Calibri" panose="020F0502020204030204" pitchFamily="34" charset="0"/>
              </a:rPr>
              <a:t>Denk </a:t>
            </a:r>
            <a:r>
              <a:rPr lang="nl-NL" cap="all" dirty="0">
                <a:latin typeface="Calibri" panose="020F0502020204030204" pitchFamily="34" charset="0"/>
              </a:rPr>
              <a:t>aan biljartkleding, het is de bedoeling dat een team </a:t>
            </a:r>
            <a:r>
              <a:rPr lang="nl-NL" u="sng" cap="all" dirty="0">
                <a:latin typeface="Calibri" panose="020F0502020204030204" pitchFamily="34" charset="0"/>
              </a:rPr>
              <a:t>EENHEID VAN TENU</a:t>
            </a:r>
            <a:r>
              <a:rPr lang="nl-NL" cap="all" dirty="0">
                <a:latin typeface="Calibri" panose="020F0502020204030204" pitchFamily="34" charset="0"/>
              </a:rPr>
              <a:t> heeft, er zijn geen zware eisen meer zoals vroeger, dus besturen van verenigingen, zorg dat </a:t>
            </a:r>
            <a:r>
              <a:rPr lang="nl-NL" cap="all" dirty="0" smtClean="0">
                <a:latin typeface="Calibri" panose="020F0502020204030204" pitchFamily="34" charset="0"/>
              </a:rPr>
              <a:t>uw vereniging </a:t>
            </a:r>
            <a:r>
              <a:rPr lang="nl-NL" cap="all" dirty="0">
                <a:latin typeface="Calibri" panose="020F0502020204030204" pitchFamily="34" charset="0"/>
              </a:rPr>
              <a:t>herkenbaar is en </a:t>
            </a:r>
            <a:r>
              <a:rPr lang="nl-NL" cap="all" dirty="0" smtClean="0">
                <a:latin typeface="Calibri" panose="020F0502020204030204" pitchFamily="34" charset="0"/>
              </a:rPr>
              <a:t>het getuigd ook van respect jegens de tegenstander.</a:t>
            </a:r>
            <a:endParaRPr lang="nl-NL" cap="all" dirty="0" smtClean="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99199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EISEN</a:t>
            </a:r>
            <a:r>
              <a:rPr lang="en-US" altLang="nl-NL" sz="2800" b="1" dirty="0" smtClean="0">
                <a:solidFill>
                  <a:schemeClr val="bg1"/>
                </a:solidFill>
                <a:latin typeface="Verdana" panose="020B0604030504040204" pitchFamily="34" charset="0"/>
              </a:rPr>
              <a:t> </a:t>
            </a:r>
            <a:r>
              <a:rPr lang="en-US" altLang="nl-NL" sz="2800" b="1" dirty="0" err="1" smtClean="0">
                <a:solidFill>
                  <a:schemeClr val="bg1"/>
                </a:solidFill>
                <a:latin typeface="Verdana" panose="020B0604030504040204" pitchFamily="34" charset="0"/>
              </a:rPr>
              <a:t>DISTRICTSRONDE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a:xfrm>
            <a:off x="0" y="1131888"/>
            <a:ext cx="9108504" cy="5909310"/>
          </a:xfrm>
          <a:prstGeom prst="rect">
            <a:avLst/>
          </a:prstGeom>
        </p:spPr>
        <p:txBody>
          <a:bodyPr wrap="square">
            <a:spAutoFit/>
          </a:bodyPr>
          <a:lstStyle/>
          <a:p>
            <a:pPr defTabSz="180000"/>
            <a:r>
              <a:rPr lang="nl-NL" b="1" u="sng" dirty="0">
                <a:latin typeface="Calibri" panose="020F0502020204030204" pitchFamily="34" charset="0"/>
                <a:ea typeface="Verdana" panose="020B0604030504040204" pitchFamily="34" charset="0"/>
                <a:cs typeface="Verdana" panose="020B0604030504040204" pitchFamily="34" charset="0"/>
              </a:rPr>
              <a:t>Klasse								</a:t>
            </a:r>
            <a:r>
              <a:rPr lang="nl-NL" b="1" u="sng" dirty="0" smtClean="0">
                <a:latin typeface="Calibri" panose="020F0502020204030204" pitchFamily="34" charset="0"/>
                <a:ea typeface="Verdana" panose="020B0604030504040204" pitchFamily="34" charset="0"/>
                <a:cs typeface="Verdana" panose="020B0604030504040204" pitchFamily="34" charset="0"/>
              </a:rPr>
              <a:t>:</a:t>
            </a:r>
            <a:r>
              <a:rPr lang="nl-NL" b="1" u="sng" dirty="0">
                <a:latin typeface="Calibri" panose="020F0502020204030204" pitchFamily="34" charset="0"/>
                <a:ea typeface="Verdana" panose="020B0604030504040204" pitchFamily="34" charset="0"/>
                <a:cs typeface="Verdana" panose="020B0604030504040204" pitchFamily="34" charset="0"/>
              </a:rPr>
              <a:t>		</a:t>
            </a:r>
            <a:r>
              <a:rPr lang="nl-NL" b="1" u="sng" dirty="0" smtClean="0">
                <a:latin typeface="Calibri" panose="020F0502020204030204" pitchFamily="34" charset="0"/>
                <a:ea typeface="Verdana" panose="020B0604030504040204" pitchFamily="34" charset="0"/>
                <a:cs typeface="Verdana" panose="020B0604030504040204" pitchFamily="34" charset="0"/>
              </a:rPr>
              <a:t>B1											B1 DRIEBANDEN TABEL</a:t>
            </a:r>
            <a:endParaRPr lang="nl-NL" b="1" u="sng" dirty="0">
              <a:latin typeface="Calibri" panose="020F0502020204030204" pitchFamily="34" charset="0"/>
              <a:ea typeface="Verdana" panose="020B0604030504040204" pitchFamily="34" charset="0"/>
              <a:cs typeface="Verdana" panose="020B0604030504040204" pitchFamily="34" charset="0"/>
            </a:endParaRPr>
          </a:p>
          <a:p>
            <a:pPr defTabSz="180000"/>
            <a:r>
              <a:rPr lang="nl-NL" dirty="0" smtClean="0">
                <a:latin typeface="Calibri" panose="020F0502020204030204" pitchFamily="34" charset="0"/>
                <a:ea typeface="Verdana" panose="020B0604030504040204" pitchFamily="34" charset="0"/>
                <a:cs typeface="Verdana" panose="020B0604030504040204" pitchFamily="34" charset="0"/>
              </a:rPr>
              <a:t>Moyennegrenzen</a:t>
            </a: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a:t>
            </a:r>
            <a:r>
              <a:rPr lang="nl-NL" dirty="0">
                <a:latin typeface="Calibri" panose="020F0502020204030204" pitchFamily="34" charset="0"/>
                <a:ea typeface="Verdana" panose="020B0604030504040204" pitchFamily="34" charset="0"/>
                <a:cs typeface="Verdana" panose="020B0604030504040204" pitchFamily="34" charset="0"/>
              </a:rPr>
              <a:t>		vanaf 0,440 tot onbeperkt</a:t>
            </a:r>
          </a:p>
          <a:p>
            <a:pPr defTabSz="180000"/>
            <a:r>
              <a:rPr lang="nl-NL" dirty="0">
                <a:latin typeface="Calibri" panose="020F0502020204030204" pitchFamily="34" charset="0"/>
                <a:ea typeface="Verdana" panose="020B0604030504040204" pitchFamily="34" charset="0"/>
                <a:cs typeface="Verdana" panose="020B0604030504040204" pitchFamily="34" charset="0"/>
              </a:rPr>
              <a:t>Min. te maken </a:t>
            </a:r>
            <a:r>
              <a:rPr lang="nl-NL" dirty="0" err="1">
                <a:latin typeface="Calibri" panose="020F0502020204030204" pitchFamily="34" charset="0"/>
                <a:ea typeface="Verdana" panose="020B0604030504040204" pitchFamily="34" charset="0"/>
                <a:cs typeface="Verdana" panose="020B0604030504040204" pitchFamily="34" charset="0"/>
              </a:rPr>
              <a:t>car</a:t>
            </a:r>
            <a:r>
              <a:rPr lang="nl-NL" dirty="0">
                <a:latin typeface="Calibri" panose="020F0502020204030204" pitchFamily="34" charset="0"/>
                <a:ea typeface="Verdana" panose="020B0604030504040204" pitchFamily="34" charset="0"/>
                <a:cs typeface="Verdana" panose="020B0604030504040204" pitchFamily="34" charset="0"/>
              </a:rPr>
              <a:t>.		:		23</a:t>
            </a:r>
          </a:p>
          <a:p>
            <a:pPr defTabSz="180000"/>
            <a:r>
              <a:rPr lang="nl-NL" dirty="0">
                <a:latin typeface="Calibri" panose="020F0502020204030204" pitchFamily="34" charset="0"/>
                <a:ea typeface="Verdana" panose="020B0604030504040204" pitchFamily="34" charset="0"/>
                <a:cs typeface="Verdana" panose="020B0604030504040204" pitchFamily="34" charset="0"/>
              </a:rPr>
              <a:t>Teamsamenstelling	</a:t>
            </a:r>
            <a:r>
              <a:rPr lang="nl-NL" dirty="0" smtClean="0">
                <a:latin typeface="Calibri" panose="020F0502020204030204" pitchFamily="34" charset="0"/>
                <a:ea typeface="Verdana" panose="020B0604030504040204" pitchFamily="34" charset="0"/>
                <a:cs typeface="Verdana" panose="020B0604030504040204" pitchFamily="34" charset="0"/>
              </a:rPr>
              <a:t>	:</a:t>
            </a:r>
            <a:r>
              <a:rPr lang="nl-NL" dirty="0">
                <a:latin typeface="Calibri" panose="020F0502020204030204" pitchFamily="34" charset="0"/>
                <a:ea typeface="Verdana" panose="020B0604030504040204" pitchFamily="34" charset="0"/>
                <a:cs typeface="Verdana" panose="020B0604030504040204" pitchFamily="34" charset="0"/>
              </a:rPr>
              <a:t>		8 teamleden</a:t>
            </a:r>
          </a:p>
          <a:p>
            <a:pPr defTabSz="180000"/>
            <a:r>
              <a:rPr lang="nl-NL" dirty="0">
                <a:latin typeface="Calibri" panose="020F0502020204030204" pitchFamily="34" charset="0"/>
                <a:ea typeface="Verdana" panose="020B0604030504040204" pitchFamily="34" charset="0"/>
                <a:cs typeface="Verdana" panose="020B0604030504040204" pitchFamily="34" charset="0"/>
              </a:rPr>
              <a:t>Teamopstelling				</a:t>
            </a:r>
            <a:r>
              <a:rPr lang="nl-NL" dirty="0" smtClean="0">
                <a:latin typeface="Calibri" panose="020F0502020204030204" pitchFamily="34" charset="0"/>
                <a:ea typeface="Verdana" panose="020B0604030504040204" pitchFamily="34" charset="0"/>
                <a:cs typeface="Verdana" panose="020B0604030504040204" pitchFamily="34" charset="0"/>
              </a:rPr>
              <a:t>:</a:t>
            </a:r>
            <a:r>
              <a:rPr lang="nl-NL" dirty="0">
                <a:latin typeface="Calibri" panose="020F0502020204030204" pitchFamily="34" charset="0"/>
                <a:ea typeface="Verdana" panose="020B0604030504040204" pitchFamily="34" charset="0"/>
                <a:cs typeface="Verdana" panose="020B0604030504040204" pitchFamily="34" charset="0"/>
              </a:rPr>
              <a:t>		3 spelers</a:t>
            </a:r>
          </a:p>
          <a:p>
            <a:pPr defTabSz="180000"/>
            <a:r>
              <a:rPr lang="nl-NL" dirty="0">
                <a:latin typeface="Calibri" panose="020F0502020204030204" pitchFamily="34" charset="0"/>
                <a:ea typeface="Verdana" panose="020B0604030504040204" pitchFamily="34" charset="0"/>
                <a:cs typeface="Verdana" panose="020B0604030504040204" pitchFamily="34" charset="0"/>
              </a:rPr>
              <a:t>Opmerkingen				</a:t>
            </a:r>
            <a:r>
              <a:rPr lang="nl-NL" dirty="0" smtClean="0">
                <a:latin typeface="Calibri" panose="020F0502020204030204" pitchFamily="34" charset="0"/>
                <a:ea typeface="Verdana" panose="020B0604030504040204" pitchFamily="34" charset="0"/>
                <a:cs typeface="Verdana" panose="020B0604030504040204" pitchFamily="34" charset="0"/>
              </a:rPr>
              <a:t>:</a:t>
            </a:r>
            <a:r>
              <a:rPr lang="nl-NL" dirty="0">
                <a:latin typeface="Calibri" panose="020F0502020204030204" pitchFamily="34" charset="0"/>
                <a:ea typeface="Verdana" panose="020B0604030504040204" pitchFamily="34" charset="0"/>
                <a:cs typeface="Verdana" panose="020B0604030504040204" pitchFamily="34" charset="0"/>
              </a:rPr>
              <a:t>	</a:t>
            </a:r>
          </a:p>
          <a:p>
            <a:pPr defTabSz="180000"/>
            <a:r>
              <a:rPr lang="nl-NL" dirty="0">
                <a:latin typeface="Calibri" panose="020F0502020204030204" pitchFamily="34" charset="0"/>
                <a:ea typeface="Verdana" panose="020B0604030504040204" pitchFamily="34" charset="0"/>
                <a:cs typeface="Verdana" panose="020B0604030504040204" pitchFamily="34" charset="0"/>
              </a:rPr>
              <a:t> </a:t>
            </a:r>
            <a:endParaRPr lang="nl-NL" sz="1200" dirty="0">
              <a:latin typeface="Calibri" panose="020F0502020204030204" pitchFamily="34" charset="0"/>
              <a:ea typeface="Verdana" panose="020B0604030504040204" pitchFamily="34" charset="0"/>
              <a:cs typeface="Verdana" panose="020B0604030504040204" pitchFamily="34" charset="0"/>
            </a:endParaRPr>
          </a:p>
          <a:p>
            <a:pPr defTabSz="180000"/>
            <a:r>
              <a:rPr lang="nl-NL" b="1" u="sng" dirty="0">
                <a:latin typeface="Calibri" panose="020F0502020204030204" pitchFamily="34" charset="0"/>
                <a:ea typeface="Verdana" panose="020B0604030504040204" pitchFamily="34" charset="0"/>
                <a:cs typeface="Verdana" panose="020B0604030504040204" pitchFamily="34" charset="0"/>
              </a:rPr>
              <a:t>Klasse								</a:t>
            </a:r>
            <a:r>
              <a:rPr lang="nl-NL" b="1" u="sng" dirty="0" smtClean="0">
                <a:latin typeface="Calibri" panose="020F0502020204030204" pitchFamily="34" charset="0"/>
                <a:ea typeface="Verdana" panose="020B0604030504040204" pitchFamily="34" charset="0"/>
                <a:cs typeface="Verdana" panose="020B0604030504040204" pitchFamily="34" charset="0"/>
              </a:rPr>
              <a:t>:</a:t>
            </a:r>
            <a:r>
              <a:rPr lang="nl-NL" b="1" u="sng" dirty="0">
                <a:latin typeface="Calibri" panose="020F0502020204030204" pitchFamily="34" charset="0"/>
                <a:ea typeface="Verdana" panose="020B0604030504040204" pitchFamily="34" charset="0"/>
                <a:cs typeface="Verdana" panose="020B0604030504040204" pitchFamily="34" charset="0"/>
              </a:rPr>
              <a:t>		</a:t>
            </a:r>
            <a:r>
              <a:rPr lang="nl-NL" b="1" u="sng" dirty="0" smtClean="0">
                <a:latin typeface="Calibri" panose="020F0502020204030204" pitchFamily="34" charset="0"/>
                <a:ea typeface="Verdana" panose="020B0604030504040204" pitchFamily="34" charset="0"/>
                <a:cs typeface="Verdana" panose="020B0604030504040204" pitchFamily="34" charset="0"/>
              </a:rPr>
              <a:t>B2											B2 DRIEBANDEN TABEL</a:t>
            </a:r>
            <a:endParaRPr lang="nl-NL" b="1" u="sng" dirty="0">
              <a:latin typeface="Calibri" panose="020F0502020204030204" pitchFamily="34" charset="0"/>
              <a:ea typeface="Verdana" panose="020B0604030504040204" pitchFamily="34" charset="0"/>
              <a:cs typeface="Verdana" panose="020B0604030504040204" pitchFamily="34" charset="0"/>
            </a:endParaRPr>
          </a:p>
          <a:p>
            <a:pPr defTabSz="180000"/>
            <a:r>
              <a:rPr lang="nl-NL" dirty="0" smtClean="0">
                <a:latin typeface="Calibri" panose="020F0502020204030204" pitchFamily="34" charset="0"/>
                <a:ea typeface="Verdana" panose="020B0604030504040204" pitchFamily="34" charset="0"/>
                <a:cs typeface="Verdana" panose="020B0604030504040204" pitchFamily="34" charset="0"/>
              </a:rPr>
              <a:t>Moyennegrenzen</a:t>
            </a: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a:t>
            </a: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	vanaf </a:t>
            </a:r>
            <a:r>
              <a:rPr lang="nl-NL" dirty="0">
                <a:latin typeface="Calibri" panose="020F0502020204030204" pitchFamily="34" charset="0"/>
                <a:ea typeface="Verdana" panose="020B0604030504040204" pitchFamily="34" charset="0"/>
                <a:cs typeface="Verdana" panose="020B0604030504040204" pitchFamily="34" charset="0"/>
              </a:rPr>
              <a:t>0,000 tot </a:t>
            </a:r>
            <a:r>
              <a:rPr lang="nl-NL" dirty="0" smtClean="0">
                <a:latin typeface="Calibri" panose="020F0502020204030204" pitchFamily="34" charset="0"/>
                <a:ea typeface="Verdana" panose="020B0604030504040204" pitchFamily="34" charset="0"/>
                <a:cs typeface="Verdana" panose="020B0604030504040204" pitchFamily="34" charset="0"/>
              </a:rPr>
              <a:t>0,600</a:t>
            </a:r>
            <a:endParaRPr lang="nl-NL" dirty="0">
              <a:latin typeface="Calibri" panose="020F0502020204030204" pitchFamily="34" charset="0"/>
              <a:ea typeface="Verdana" panose="020B0604030504040204" pitchFamily="34" charset="0"/>
              <a:cs typeface="Verdana" panose="020B0604030504040204" pitchFamily="34" charset="0"/>
            </a:endParaRPr>
          </a:p>
          <a:p>
            <a:pPr defTabSz="180000"/>
            <a:r>
              <a:rPr lang="nl-NL" dirty="0">
                <a:latin typeface="Calibri" panose="020F0502020204030204" pitchFamily="34" charset="0"/>
                <a:ea typeface="Verdana" panose="020B0604030504040204" pitchFamily="34" charset="0"/>
                <a:cs typeface="Verdana" panose="020B0604030504040204" pitchFamily="34" charset="0"/>
              </a:rPr>
              <a:t>Min. te maken </a:t>
            </a:r>
            <a:r>
              <a:rPr lang="nl-NL" dirty="0" err="1">
                <a:latin typeface="Calibri" panose="020F0502020204030204" pitchFamily="34" charset="0"/>
                <a:ea typeface="Verdana" panose="020B0604030504040204" pitchFamily="34" charset="0"/>
                <a:cs typeface="Verdana" panose="020B0604030504040204" pitchFamily="34" charset="0"/>
              </a:rPr>
              <a:t>car</a:t>
            </a:r>
            <a:r>
              <a:rPr lang="nl-NL" dirty="0">
                <a:latin typeface="Calibri" panose="020F0502020204030204" pitchFamily="34" charset="0"/>
                <a:ea typeface="Verdana" panose="020B0604030504040204" pitchFamily="34" charset="0"/>
                <a:cs typeface="Verdana" panose="020B0604030504040204" pitchFamily="34" charset="0"/>
              </a:rPr>
              <a:t>.		:	</a:t>
            </a:r>
            <a:r>
              <a:rPr lang="nl-NL" dirty="0" smtClean="0">
                <a:latin typeface="Calibri" panose="020F0502020204030204" pitchFamily="34" charset="0"/>
                <a:ea typeface="Verdana" panose="020B0604030504040204" pitchFamily="34" charset="0"/>
                <a:cs typeface="Verdana" panose="020B0604030504040204" pitchFamily="34" charset="0"/>
              </a:rPr>
              <a:t>	15</a:t>
            </a:r>
            <a:endParaRPr lang="nl-NL" dirty="0">
              <a:latin typeface="Calibri" panose="020F0502020204030204" pitchFamily="34" charset="0"/>
              <a:ea typeface="Verdana" panose="020B0604030504040204" pitchFamily="34" charset="0"/>
              <a:cs typeface="Verdana" panose="020B0604030504040204" pitchFamily="34" charset="0"/>
            </a:endParaRPr>
          </a:p>
          <a:p>
            <a:pPr defTabSz="180000"/>
            <a:r>
              <a:rPr lang="nl-NL" dirty="0">
                <a:latin typeface="Calibri" panose="020F0502020204030204" pitchFamily="34" charset="0"/>
                <a:ea typeface="Verdana" panose="020B0604030504040204" pitchFamily="34" charset="0"/>
                <a:cs typeface="Verdana" panose="020B0604030504040204" pitchFamily="34" charset="0"/>
              </a:rPr>
              <a:t>Teamsamenstelling	</a:t>
            </a:r>
            <a:r>
              <a:rPr lang="nl-NL" dirty="0" smtClean="0">
                <a:latin typeface="Calibri" panose="020F0502020204030204" pitchFamily="34" charset="0"/>
                <a:ea typeface="Verdana" panose="020B0604030504040204" pitchFamily="34" charset="0"/>
                <a:cs typeface="Verdana" panose="020B0604030504040204" pitchFamily="34" charset="0"/>
              </a:rPr>
              <a:t>	:</a:t>
            </a: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	8 </a:t>
            </a:r>
            <a:r>
              <a:rPr lang="nl-NL" dirty="0">
                <a:latin typeface="Calibri" panose="020F0502020204030204" pitchFamily="34" charset="0"/>
                <a:ea typeface="Verdana" panose="020B0604030504040204" pitchFamily="34" charset="0"/>
                <a:cs typeface="Verdana" panose="020B0604030504040204" pitchFamily="34" charset="0"/>
              </a:rPr>
              <a:t>teamleden</a:t>
            </a:r>
          </a:p>
          <a:p>
            <a:pPr defTabSz="180000"/>
            <a:r>
              <a:rPr lang="nl-NL" dirty="0">
                <a:latin typeface="Calibri" panose="020F0502020204030204" pitchFamily="34" charset="0"/>
                <a:ea typeface="Verdana" panose="020B0604030504040204" pitchFamily="34" charset="0"/>
                <a:cs typeface="Verdana" panose="020B0604030504040204" pitchFamily="34" charset="0"/>
              </a:rPr>
              <a:t>Teamopstelling				</a:t>
            </a:r>
            <a:r>
              <a:rPr lang="nl-NL" dirty="0" smtClean="0">
                <a:latin typeface="Calibri" panose="020F0502020204030204" pitchFamily="34" charset="0"/>
                <a:ea typeface="Verdana" panose="020B0604030504040204" pitchFamily="34" charset="0"/>
                <a:cs typeface="Verdana" panose="020B0604030504040204" pitchFamily="34" charset="0"/>
              </a:rPr>
              <a:t>:</a:t>
            </a: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	3 </a:t>
            </a:r>
            <a:r>
              <a:rPr lang="nl-NL" dirty="0">
                <a:latin typeface="Calibri" panose="020F0502020204030204" pitchFamily="34" charset="0"/>
                <a:ea typeface="Verdana" panose="020B0604030504040204" pitchFamily="34" charset="0"/>
                <a:cs typeface="Verdana" panose="020B0604030504040204" pitchFamily="34" charset="0"/>
              </a:rPr>
              <a:t>spelers</a:t>
            </a:r>
          </a:p>
          <a:p>
            <a:pPr defTabSz="180000"/>
            <a:r>
              <a:rPr lang="nl-NL" dirty="0">
                <a:latin typeface="Calibri" panose="020F0502020204030204" pitchFamily="34" charset="0"/>
                <a:ea typeface="Verdana" panose="020B0604030504040204" pitchFamily="34" charset="0"/>
                <a:cs typeface="Verdana" panose="020B0604030504040204" pitchFamily="34" charset="0"/>
              </a:rPr>
              <a:t>Opmerkingen				</a:t>
            </a:r>
            <a:r>
              <a:rPr lang="nl-NL" dirty="0" smtClean="0">
                <a:latin typeface="Calibri" panose="020F0502020204030204" pitchFamily="34" charset="0"/>
                <a:ea typeface="Verdana" panose="020B0604030504040204" pitchFamily="34" charset="0"/>
                <a:cs typeface="Verdana" panose="020B0604030504040204" pitchFamily="34" charset="0"/>
              </a:rPr>
              <a:t>:</a:t>
            </a: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	1 </a:t>
            </a:r>
            <a:r>
              <a:rPr lang="nl-NL" dirty="0">
                <a:latin typeface="Calibri" panose="020F0502020204030204" pitchFamily="34" charset="0"/>
                <a:ea typeface="Verdana" panose="020B0604030504040204" pitchFamily="34" charset="0"/>
                <a:cs typeface="Verdana" panose="020B0604030504040204" pitchFamily="34" charset="0"/>
              </a:rPr>
              <a:t>dispensatiespeler / wedstrijd tot </a:t>
            </a:r>
            <a:r>
              <a:rPr lang="nl-NL" dirty="0" smtClean="0">
                <a:latin typeface="Calibri" panose="020F0502020204030204" pitchFamily="34" charset="0"/>
                <a:ea typeface="Verdana" panose="020B0604030504040204" pitchFamily="34" charset="0"/>
                <a:cs typeface="Verdana" panose="020B0604030504040204" pitchFamily="34" charset="0"/>
              </a:rPr>
              <a:t>2,000</a:t>
            </a:r>
          </a:p>
          <a:p>
            <a:pPr defTabSz="180000"/>
            <a:endParaRPr lang="nl-NL" sz="1200" dirty="0">
              <a:latin typeface="Calibri" panose="020F0502020204030204" pitchFamily="34" charset="0"/>
              <a:ea typeface="Verdana" panose="020B0604030504040204" pitchFamily="34" charset="0"/>
              <a:cs typeface="Verdana" panose="020B0604030504040204" pitchFamily="34" charset="0"/>
            </a:endParaRPr>
          </a:p>
          <a:p>
            <a:pPr defTabSz="180000"/>
            <a:r>
              <a:rPr lang="nl-NL" b="1" u="sng" dirty="0">
                <a:latin typeface="Calibri" panose="020F0502020204030204" pitchFamily="34" charset="0"/>
                <a:ea typeface="Verdana" panose="020B0604030504040204" pitchFamily="34" charset="0"/>
                <a:cs typeface="Verdana" panose="020B0604030504040204" pitchFamily="34" charset="0"/>
              </a:rPr>
              <a:t>Klasse								</a:t>
            </a:r>
            <a:r>
              <a:rPr lang="nl-NL" b="1" u="sng" dirty="0" smtClean="0">
                <a:latin typeface="Calibri" panose="020F0502020204030204" pitchFamily="34" charset="0"/>
                <a:ea typeface="Verdana" panose="020B0604030504040204" pitchFamily="34" charset="0"/>
                <a:cs typeface="Verdana" panose="020B0604030504040204" pitchFamily="34" charset="0"/>
              </a:rPr>
              <a:t>:</a:t>
            </a:r>
            <a:r>
              <a:rPr lang="nl-NL" b="1" u="sng" dirty="0">
                <a:latin typeface="Calibri" panose="020F0502020204030204" pitchFamily="34" charset="0"/>
                <a:ea typeface="Verdana" panose="020B0604030504040204" pitchFamily="34" charset="0"/>
                <a:cs typeface="Verdana" panose="020B0604030504040204" pitchFamily="34" charset="0"/>
              </a:rPr>
              <a:t>		A	</a:t>
            </a:r>
            <a:r>
              <a:rPr lang="nl-NL" b="1" u="sng" dirty="0" smtClean="0">
                <a:latin typeface="Calibri" panose="020F0502020204030204" pitchFamily="34" charset="0"/>
                <a:ea typeface="Verdana" panose="020B0604030504040204" pitchFamily="34" charset="0"/>
                <a:cs typeface="Verdana" panose="020B0604030504040204" pitchFamily="34" charset="0"/>
              </a:rPr>
              <a:t>											A DRIEBANDEN-GROOT TABEL</a:t>
            </a:r>
            <a:endParaRPr lang="nl-NL" u="sng" dirty="0">
              <a:latin typeface="Calibri" panose="020F0502020204030204" pitchFamily="34" charset="0"/>
              <a:ea typeface="Verdana" panose="020B0604030504040204" pitchFamily="34" charset="0"/>
              <a:cs typeface="Verdana" panose="020B0604030504040204" pitchFamily="34" charset="0"/>
            </a:endParaRPr>
          </a:p>
          <a:p>
            <a:pPr defTabSz="180000"/>
            <a:r>
              <a:rPr lang="nl-NL" dirty="0" smtClean="0">
                <a:latin typeface="Calibri" panose="020F0502020204030204" pitchFamily="34" charset="0"/>
                <a:ea typeface="Verdana" panose="020B0604030504040204" pitchFamily="34" charset="0"/>
                <a:cs typeface="Verdana" panose="020B0604030504040204" pitchFamily="34" charset="0"/>
              </a:rPr>
              <a:t>Moyennegrenzen</a:t>
            </a: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a:t>
            </a:r>
            <a:r>
              <a:rPr lang="nl-NL" dirty="0">
                <a:latin typeface="Calibri" panose="020F0502020204030204" pitchFamily="34" charset="0"/>
                <a:ea typeface="Verdana" panose="020B0604030504040204" pitchFamily="34" charset="0"/>
                <a:cs typeface="Verdana" panose="020B0604030504040204" pitchFamily="34" charset="0"/>
              </a:rPr>
              <a:t>		vanaf 0,000 tot onbeperkt</a:t>
            </a:r>
          </a:p>
          <a:p>
            <a:pPr defTabSz="180000"/>
            <a:r>
              <a:rPr lang="nl-NL" dirty="0">
                <a:latin typeface="Calibri" panose="020F0502020204030204" pitchFamily="34" charset="0"/>
                <a:ea typeface="Verdana" panose="020B0604030504040204" pitchFamily="34" charset="0"/>
                <a:cs typeface="Verdana" panose="020B0604030504040204" pitchFamily="34" charset="0"/>
              </a:rPr>
              <a:t>Min. te maken </a:t>
            </a:r>
            <a:r>
              <a:rPr lang="nl-NL" dirty="0" err="1">
                <a:latin typeface="Calibri" panose="020F0502020204030204" pitchFamily="34" charset="0"/>
                <a:ea typeface="Verdana" panose="020B0604030504040204" pitchFamily="34" charset="0"/>
                <a:cs typeface="Verdana" panose="020B0604030504040204" pitchFamily="34" charset="0"/>
              </a:rPr>
              <a:t>car</a:t>
            </a:r>
            <a:r>
              <a:rPr lang="nl-NL" dirty="0">
                <a:latin typeface="Calibri" panose="020F0502020204030204" pitchFamily="34" charset="0"/>
                <a:ea typeface="Verdana" panose="020B0604030504040204" pitchFamily="34" charset="0"/>
                <a:cs typeface="Verdana" panose="020B0604030504040204" pitchFamily="34" charset="0"/>
              </a:rPr>
              <a:t>.		:		15</a:t>
            </a:r>
          </a:p>
          <a:p>
            <a:pPr defTabSz="180000"/>
            <a:r>
              <a:rPr lang="nl-NL" dirty="0">
                <a:latin typeface="Calibri" panose="020F0502020204030204" pitchFamily="34" charset="0"/>
                <a:ea typeface="Verdana" panose="020B0604030504040204" pitchFamily="34" charset="0"/>
                <a:cs typeface="Verdana" panose="020B0604030504040204" pitchFamily="34" charset="0"/>
              </a:rPr>
              <a:t>Teamsamenstelling	</a:t>
            </a:r>
            <a:r>
              <a:rPr lang="nl-NL" dirty="0" smtClean="0">
                <a:latin typeface="Calibri" panose="020F0502020204030204" pitchFamily="34" charset="0"/>
                <a:ea typeface="Verdana" panose="020B0604030504040204" pitchFamily="34" charset="0"/>
                <a:cs typeface="Verdana" panose="020B0604030504040204" pitchFamily="34" charset="0"/>
              </a:rPr>
              <a:t>	:</a:t>
            </a:r>
            <a:r>
              <a:rPr lang="nl-NL" dirty="0">
                <a:latin typeface="Calibri" panose="020F0502020204030204" pitchFamily="34" charset="0"/>
                <a:ea typeface="Verdana" panose="020B0604030504040204" pitchFamily="34" charset="0"/>
                <a:cs typeface="Verdana" panose="020B0604030504040204" pitchFamily="34" charset="0"/>
              </a:rPr>
              <a:t>		8 teamleden</a:t>
            </a:r>
          </a:p>
          <a:p>
            <a:pPr defTabSz="180000"/>
            <a:r>
              <a:rPr lang="nl-NL" dirty="0">
                <a:latin typeface="Calibri" panose="020F0502020204030204" pitchFamily="34" charset="0"/>
                <a:ea typeface="Verdana" panose="020B0604030504040204" pitchFamily="34" charset="0"/>
                <a:cs typeface="Verdana" panose="020B0604030504040204" pitchFamily="34" charset="0"/>
              </a:rPr>
              <a:t>Teamopstelling				</a:t>
            </a:r>
            <a:r>
              <a:rPr lang="nl-NL" dirty="0" smtClean="0">
                <a:latin typeface="Calibri" panose="020F0502020204030204" pitchFamily="34" charset="0"/>
                <a:ea typeface="Verdana" panose="020B0604030504040204" pitchFamily="34" charset="0"/>
                <a:cs typeface="Verdana" panose="020B0604030504040204" pitchFamily="34" charset="0"/>
              </a:rPr>
              <a:t>:</a:t>
            </a:r>
            <a:r>
              <a:rPr lang="nl-NL" dirty="0">
                <a:latin typeface="Calibri" panose="020F0502020204030204" pitchFamily="34" charset="0"/>
                <a:ea typeface="Verdana" panose="020B0604030504040204" pitchFamily="34" charset="0"/>
                <a:cs typeface="Verdana" panose="020B0604030504040204" pitchFamily="34" charset="0"/>
              </a:rPr>
              <a:t>		3 spelers</a:t>
            </a:r>
          </a:p>
          <a:p>
            <a:pPr defTabSz="180000"/>
            <a:r>
              <a:rPr lang="nl-NL" dirty="0">
                <a:latin typeface="Calibri" panose="020F0502020204030204" pitchFamily="34" charset="0"/>
                <a:ea typeface="Verdana" panose="020B0604030504040204" pitchFamily="34" charset="0"/>
                <a:cs typeface="Verdana" panose="020B0604030504040204" pitchFamily="34" charset="0"/>
              </a:rPr>
              <a:t>Opmerkingen				</a:t>
            </a:r>
            <a:r>
              <a:rPr lang="nl-NL" dirty="0" smtClean="0">
                <a:latin typeface="Calibri" panose="020F0502020204030204" pitchFamily="34" charset="0"/>
                <a:ea typeface="Verdana" panose="020B0604030504040204" pitchFamily="34" charset="0"/>
                <a:cs typeface="Verdana" panose="020B0604030504040204" pitchFamily="34" charset="0"/>
              </a:rPr>
              <a:t>:</a:t>
            </a:r>
            <a:r>
              <a:rPr lang="nl-NL" dirty="0">
                <a:latin typeface="Calibri" panose="020F0502020204030204" pitchFamily="34" charset="0"/>
                <a:ea typeface="Verdana" panose="020B0604030504040204" pitchFamily="34" charset="0"/>
                <a:cs typeface="Verdana" panose="020B0604030504040204" pitchFamily="34" charset="0"/>
              </a:rPr>
              <a:t>	</a:t>
            </a:r>
          </a:p>
          <a:p>
            <a:pPr defTabSz="180000"/>
            <a:endParaRPr lang="nl-NL" dirty="0">
              <a:latin typeface="Calibri" panose="020F050202020403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891517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EISEN</a:t>
            </a:r>
            <a:r>
              <a:rPr lang="en-US" altLang="nl-NL" sz="2800" b="1" dirty="0" smtClean="0">
                <a:solidFill>
                  <a:schemeClr val="bg1"/>
                </a:solidFill>
                <a:latin typeface="Verdana" panose="020B0604030504040204" pitchFamily="34" charset="0"/>
              </a:rPr>
              <a:t> </a:t>
            </a:r>
            <a:r>
              <a:rPr lang="en-US" altLang="nl-NL" sz="2800" b="1" dirty="0" err="1" smtClean="0">
                <a:solidFill>
                  <a:schemeClr val="bg1"/>
                </a:solidFill>
                <a:latin typeface="Verdana" panose="020B0604030504040204" pitchFamily="34" charset="0"/>
              </a:rPr>
              <a:t>DISTRICTSRONDE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a:xfrm>
            <a:off x="0" y="1131888"/>
            <a:ext cx="9108504" cy="4524315"/>
          </a:xfrm>
          <a:prstGeom prst="rect">
            <a:avLst/>
          </a:prstGeom>
        </p:spPr>
        <p:txBody>
          <a:bodyPr wrap="square">
            <a:spAutoFit/>
          </a:bodyPr>
          <a:lstStyle/>
          <a:p>
            <a:pPr defTabSz="180000"/>
            <a:r>
              <a:rPr lang="nl-NL" b="1" u="sng" cap="all" dirty="0">
                <a:latin typeface="Calibri" panose="020F0502020204030204" pitchFamily="34" charset="0"/>
                <a:ea typeface="Verdana" panose="020B0604030504040204" pitchFamily="34" charset="0"/>
                <a:cs typeface="Verdana" panose="020B0604030504040204" pitchFamily="34" charset="0"/>
              </a:rPr>
              <a:t>Klasse										:		</a:t>
            </a:r>
            <a:r>
              <a:rPr lang="nl-NL" b="1" u="sng" cap="all" dirty="0" smtClean="0">
                <a:latin typeface="Calibri" panose="020F0502020204030204" pitchFamily="34" charset="0"/>
                <a:ea typeface="Verdana" panose="020B0604030504040204" pitchFamily="34" charset="0"/>
                <a:cs typeface="Verdana" panose="020B0604030504040204" pitchFamily="34" charset="0"/>
              </a:rPr>
              <a:t>C1									C1 tabel</a:t>
            </a:r>
            <a:endParaRPr lang="nl-NL" b="1" u="sng" cap="all" dirty="0">
              <a:latin typeface="Calibri" panose="020F0502020204030204" pitchFamily="34" charset="0"/>
              <a:ea typeface="Verdana" panose="020B0604030504040204" pitchFamily="34" charset="0"/>
              <a:cs typeface="Verdana" panose="020B0604030504040204" pitchFamily="34" charset="0"/>
            </a:endParaRPr>
          </a:p>
          <a:p>
            <a:pPr defTabSz="180000"/>
            <a:endParaRPr lang="nl-NL" cap="all" dirty="0">
              <a:latin typeface="Calibri" panose="020F0502020204030204" pitchFamily="34" charset="0"/>
              <a:ea typeface="Verdana" panose="020B0604030504040204" pitchFamily="34" charset="0"/>
              <a:cs typeface="Verdana" panose="020B0604030504040204" pitchFamily="34" charset="0"/>
            </a:endParaRPr>
          </a:p>
          <a:p>
            <a:pPr defTabSz="180000"/>
            <a:r>
              <a:rPr lang="nl-NL" cap="all" dirty="0">
                <a:latin typeface="Calibri" panose="020F0502020204030204" pitchFamily="34" charset="0"/>
                <a:ea typeface="Verdana" panose="020B0604030504040204" pitchFamily="34" charset="0"/>
                <a:cs typeface="Verdana" panose="020B0604030504040204" pitchFamily="34" charset="0"/>
              </a:rPr>
              <a:t>Moyennegrenzen			</a:t>
            </a:r>
            <a:r>
              <a:rPr lang="nl-NL" cap="all" dirty="0" smtClean="0">
                <a:latin typeface="Calibri" panose="020F0502020204030204" pitchFamily="34" charset="0"/>
                <a:ea typeface="Verdana" panose="020B0604030504040204" pitchFamily="34" charset="0"/>
                <a:cs typeface="Verdana" panose="020B0604030504040204" pitchFamily="34" charset="0"/>
              </a:rPr>
              <a:t>:</a:t>
            </a:r>
            <a:r>
              <a:rPr lang="nl-NL" cap="all" dirty="0">
                <a:latin typeface="Calibri" panose="020F0502020204030204" pitchFamily="34" charset="0"/>
                <a:ea typeface="Verdana" panose="020B0604030504040204" pitchFamily="34" charset="0"/>
                <a:cs typeface="Verdana" panose="020B0604030504040204" pitchFamily="34" charset="0"/>
              </a:rPr>
              <a:t>		</a:t>
            </a:r>
            <a:r>
              <a:rPr lang="nl-NL" cap="all" dirty="0" smtClean="0">
                <a:latin typeface="Calibri" panose="020F0502020204030204" pitchFamily="34" charset="0"/>
                <a:ea typeface="Verdana" panose="020B0604030504040204" pitchFamily="34" charset="0"/>
                <a:cs typeface="Verdana" panose="020B0604030504040204" pitchFamily="34" charset="0"/>
              </a:rPr>
              <a:t>libre </a:t>
            </a:r>
            <a:r>
              <a:rPr lang="nl-NL" cap="all" dirty="0">
                <a:latin typeface="Calibri" panose="020F0502020204030204" pitchFamily="34" charset="0"/>
                <a:ea typeface="Verdana" panose="020B0604030504040204" pitchFamily="34" charset="0"/>
                <a:cs typeface="Verdana" panose="020B0604030504040204" pitchFamily="34" charset="0"/>
              </a:rPr>
              <a:t>						</a:t>
            </a:r>
            <a:r>
              <a:rPr lang="nl-NL" cap="all" dirty="0" smtClean="0">
                <a:latin typeface="Calibri" panose="020F0502020204030204" pitchFamily="34" charset="0"/>
                <a:ea typeface="Verdana" panose="020B0604030504040204" pitchFamily="34" charset="0"/>
                <a:cs typeface="Verdana" panose="020B0604030504040204" pitchFamily="34" charset="0"/>
              </a:rPr>
              <a:t>vanaf </a:t>
            </a:r>
            <a:r>
              <a:rPr lang="nl-NL" cap="all" dirty="0">
                <a:latin typeface="Calibri" panose="020F0502020204030204" pitchFamily="34" charset="0"/>
                <a:ea typeface="Verdana" panose="020B0604030504040204" pitchFamily="34" charset="0"/>
                <a:cs typeface="Verdana" panose="020B0604030504040204" pitchFamily="34" charset="0"/>
              </a:rPr>
              <a:t>3,00 		tot 15,00</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															</a:t>
            </a:r>
            <a:r>
              <a:rPr lang="nl-NL" cap="all" dirty="0" smtClean="0">
                <a:latin typeface="Calibri" panose="020F0502020204030204" pitchFamily="34" charset="0"/>
                <a:ea typeface="Verdana" panose="020B0604030504040204" pitchFamily="34" charset="0"/>
                <a:cs typeface="Verdana" panose="020B0604030504040204" pitchFamily="34" charset="0"/>
              </a:rPr>
              <a:t>Grote </a:t>
            </a:r>
            <a:r>
              <a:rPr lang="nl-NL" cap="all" dirty="0">
                <a:latin typeface="Calibri" panose="020F0502020204030204" pitchFamily="34" charset="0"/>
                <a:ea typeface="Verdana" panose="020B0604030504040204" pitchFamily="34" charset="0"/>
                <a:cs typeface="Verdana" panose="020B0604030504040204" pitchFamily="34" charset="0"/>
              </a:rPr>
              <a:t>Hoek		</a:t>
            </a:r>
            <a:r>
              <a:rPr lang="nl-NL" cap="all" dirty="0" smtClean="0">
                <a:latin typeface="Calibri" panose="020F0502020204030204" pitchFamily="34" charset="0"/>
                <a:ea typeface="Verdana" panose="020B0604030504040204" pitchFamily="34" charset="0"/>
                <a:cs typeface="Verdana" panose="020B0604030504040204" pitchFamily="34" charset="0"/>
              </a:rPr>
              <a:t>	VANAF 9,00 		tot </a:t>
            </a:r>
            <a:r>
              <a:rPr lang="nl-NL" cap="all" dirty="0">
                <a:latin typeface="Calibri" panose="020F0502020204030204" pitchFamily="34" charset="0"/>
                <a:ea typeface="Verdana" panose="020B0604030504040204" pitchFamily="34" charset="0"/>
                <a:cs typeface="Verdana" panose="020B0604030504040204" pitchFamily="34" charset="0"/>
              </a:rPr>
              <a:t>15,00 </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															</a:t>
            </a:r>
            <a:r>
              <a:rPr lang="nl-NL" cap="all" dirty="0" smtClean="0">
                <a:latin typeface="Calibri" panose="020F0502020204030204" pitchFamily="34" charset="0"/>
                <a:ea typeface="Verdana" panose="020B0604030504040204" pitchFamily="34" charset="0"/>
                <a:cs typeface="Verdana" panose="020B0604030504040204" pitchFamily="34" charset="0"/>
              </a:rPr>
              <a:t>Kader </a:t>
            </a:r>
            <a:r>
              <a:rPr lang="nl-NL" cap="all" dirty="0">
                <a:latin typeface="Calibri" panose="020F0502020204030204" pitchFamily="34" charset="0"/>
                <a:ea typeface="Verdana" panose="020B0604030504040204" pitchFamily="34" charset="0"/>
                <a:cs typeface="Verdana" panose="020B0604030504040204" pitchFamily="34" charset="0"/>
              </a:rPr>
              <a:t>38/2			VANAF 9,00 		tot 15,00 </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															</a:t>
            </a:r>
            <a:r>
              <a:rPr lang="nl-NL" cap="all" dirty="0" smtClean="0">
                <a:latin typeface="Calibri" panose="020F0502020204030204" pitchFamily="34" charset="0"/>
                <a:ea typeface="Verdana" panose="020B0604030504040204" pitchFamily="34" charset="0"/>
                <a:cs typeface="Verdana" panose="020B0604030504040204" pitchFamily="34" charset="0"/>
              </a:rPr>
              <a:t>Kader</a:t>
            </a:r>
            <a:r>
              <a:rPr lang="nl-NL" cap="all" dirty="0">
                <a:latin typeface="Calibri" panose="020F0502020204030204" pitchFamily="34" charset="0"/>
                <a:ea typeface="Verdana" panose="020B0604030504040204" pitchFamily="34" charset="0"/>
                <a:cs typeface="Verdana" panose="020B0604030504040204" pitchFamily="34" charset="0"/>
              </a:rPr>
              <a:t>		57/2	</a:t>
            </a:r>
            <a:r>
              <a:rPr lang="nl-NL" cap="all" dirty="0" smtClean="0">
                <a:latin typeface="Calibri" panose="020F0502020204030204" pitchFamily="34" charset="0"/>
                <a:ea typeface="Verdana" panose="020B0604030504040204" pitchFamily="34" charset="0"/>
                <a:cs typeface="Verdana" panose="020B0604030504040204" pitchFamily="34" charset="0"/>
              </a:rPr>
              <a:t>	VANAF </a:t>
            </a:r>
            <a:r>
              <a:rPr lang="nl-NL" cap="all" dirty="0">
                <a:latin typeface="Calibri" panose="020F0502020204030204" pitchFamily="34" charset="0"/>
                <a:ea typeface="Verdana" panose="020B0604030504040204" pitchFamily="34" charset="0"/>
                <a:cs typeface="Verdana" panose="020B0604030504040204" pitchFamily="34" charset="0"/>
              </a:rPr>
              <a:t>9,00 		tot 15,00</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															</a:t>
            </a:r>
            <a:r>
              <a:rPr lang="nl-NL" cap="all" dirty="0" smtClean="0">
                <a:latin typeface="Calibri" panose="020F0502020204030204" pitchFamily="34" charset="0"/>
                <a:ea typeface="Verdana" panose="020B0604030504040204" pitchFamily="34" charset="0"/>
                <a:cs typeface="Verdana" panose="020B0604030504040204" pitchFamily="34" charset="0"/>
              </a:rPr>
              <a:t>Bandstoten</a:t>
            </a:r>
            <a:r>
              <a:rPr lang="nl-NL" cap="all" dirty="0">
                <a:latin typeface="Calibri" panose="020F0502020204030204" pitchFamily="34" charset="0"/>
                <a:ea typeface="Verdana" panose="020B0604030504040204" pitchFamily="34" charset="0"/>
                <a:cs typeface="Verdana" panose="020B0604030504040204" pitchFamily="34" charset="0"/>
              </a:rPr>
              <a:t>		VANAF 5,00 		tot 15,00</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Min. te maken </a:t>
            </a:r>
            <a:r>
              <a:rPr lang="nl-NL" cap="all" dirty="0" err="1">
                <a:latin typeface="Calibri" panose="020F0502020204030204" pitchFamily="34" charset="0"/>
                <a:ea typeface="Verdana" panose="020B0604030504040204" pitchFamily="34" charset="0"/>
                <a:cs typeface="Verdana" panose="020B0604030504040204" pitchFamily="34" charset="0"/>
              </a:rPr>
              <a:t>car</a:t>
            </a:r>
            <a:r>
              <a:rPr lang="nl-NL" cap="all" dirty="0">
                <a:latin typeface="Calibri" panose="020F0502020204030204" pitchFamily="34" charset="0"/>
                <a:ea typeface="Verdana" panose="020B0604030504040204" pitchFamily="34" charset="0"/>
                <a:cs typeface="Verdana" panose="020B0604030504040204" pitchFamily="34" charset="0"/>
              </a:rPr>
              <a:t>.		:		</a:t>
            </a:r>
            <a:r>
              <a:rPr lang="nl-NL" cap="all" dirty="0" smtClean="0">
                <a:latin typeface="Calibri" panose="020F0502020204030204" pitchFamily="34" charset="0"/>
                <a:ea typeface="Verdana" panose="020B0604030504040204" pitchFamily="34" charset="0"/>
                <a:cs typeface="Verdana" panose="020B0604030504040204" pitchFamily="34" charset="0"/>
              </a:rPr>
              <a:t>80 </a:t>
            </a:r>
            <a:r>
              <a:rPr lang="nl-NL" cap="all" dirty="0">
                <a:latin typeface="Calibri" panose="020F0502020204030204" pitchFamily="34" charset="0"/>
                <a:ea typeface="Verdana" panose="020B0604030504040204" pitchFamily="34" charset="0"/>
                <a:cs typeface="Verdana" panose="020B0604030504040204" pitchFamily="34" charset="0"/>
              </a:rPr>
              <a:t>Libre</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Teamsamenstelling	</a:t>
            </a:r>
            <a:r>
              <a:rPr lang="nl-NL" cap="all" dirty="0" smtClean="0">
                <a:latin typeface="Calibri" panose="020F0502020204030204" pitchFamily="34" charset="0"/>
                <a:ea typeface="Verdana" panose="020B0604030504040204" pitchFamily="34" charset="0"/>
                <a:cs typeface="Verdana" panose="020B0604030504040204" pitchFamily="34" charset="0"/>
              </a:rPr>
              <a:t>	:</a:t>
            </a:r>
            <a:r>
              <a:rPr lang="nl-NL" cap="all" dirty="0">
                <a:latin typeface="Calibri" panose="020F0502020204030204" pitchFamily="34" charset="0"/>
                <a:ea typeface="Verdana" panose="020B0604030504040204" pitchFamily="34" charset="0"/>
                <a:cs typeface="Verdana" panose="020B0604030504040204" pitchFamily="34" charset="0"/>
              </a:rPr>
              <a:t>		8 teamleden</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Teamopstelling				</a:t>
            </a:r>
            <a:r>
              <a:rPr lang="nl-NL" cap="all" dirty="0" smtClean="0">
                <a:latin typeface="Calibri" panose="020F0502020204030204" pitchFamily="34" charset="0"/>
                <a:ea typeface="Verdana" panose="020B0604030504040204" pitchFamily="34" charset="0"/>
                <a:cs typeface="Verdana" panose="020B0604030504040204" pitchFamily="34" charset="0"/>
              </a:rPr>
              <a:t>:</a:t>
            </a:r>
            <a:r>
              <a:rPr lang="nl-NL" cap="all" dirty="0">
                <a:latin typeface="Calibri" panose="020F0502020204030204" pitchFamily="34" charset="0"/>
                <a:ea typeface="Verdana" panose="020B0604030504040204" pitchFamily="34" charset="0"/>
                <a:cs typeface="Verdana" panose="020B0604030504040204" pitchFamily="34" charset="0"/>
              </a:rPr>
              <a:t>		3 spelers</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Opmerkingen						</a:t>
            </a:r>
            <a:r>
              <a:rPr lang="nl-NL" cap="all" dirty="0" smtClean="0">
                <a:latin typeface="Calibri" panose="020F0502020204030204" pitchFamily="34" charset="0"/>
                <a:ea typeface="Verdana" panose="020B0604030504040204" pitchFamily="34" charset="0"/>
                <a:cs typeface="Verdana" panose="020B0604030504040204" pitchFamily="34" charset="0"/>
              </a:rPr>
              <a:t>:</a:t>
            </a:r>
            <a:r>
              <a:rPr lang="nl-NL" cap="all" dirty="0">
                <a:latin typeface="Calibri" panose="020F0502020204030204" pitchFamily="34" charset="0"/>
                <a:ea typeface="Verdana" panose="020B0604030504040204" pitchFamily="34" charset="0"/>
                <a:cs typeface="Verdana" panose="020B0604030504040204" pitchFamily="34" charset="0"/>
              </a:rPr>
              <a:t>		min. 2 spelers Libre, waarvan max. 1 Libre GH</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															</a:t>
            </a:r>
            <a:r>
              <a:rPr lang="nl-NL" cap="all" dirty="0" smtClean="0">
                <a:latin typeface="Calibri" panose="020F0502020204030204" pitchFamily="34" charset="0"/>
                <a:ea typeface="Verdana" panose="020B0604030504040204" pitchFamily="34" charset="0"/>
                <a:cs typeface="Verdana" panose="020B0604030504040204" pitchFamily="34" charset="0"/>
              </a:rPr>
              <a:t>max</a:t>
            </a:r>
            <a:r>
              <a:rPr lang="nl-NL" cap="all" dirty="0">
                <a:latin typeface="Calibri" panose="020F0502020204030204" pitchFamily="34" charset="0"/>
                <a:ea typeface="Verdana" panose="020B0604030504040204" pitchFamily="34" charset="0"/>
                <a:cs typeface="Verdana" panose="020B0604030504040204" pitchFamily="34" charset="0"/>
              </a:rPr>
              <a:t>. 1 speler per team K (38/2 of 57/2)</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															</a:t>
            </a:r>
            <a:r>
              <a:rPr lang="nl-NL" cap="all" dirty="0" smtClean="0">
                <a:latin typeface="Calibri" panose="020F0502020204030204" pitchFamily="34" charset="0"/>
                <a:ea typeface="Verdana" panose="020B0604030504040204" pitchFamily="34" charset="0"/>
                <a:cs typeface="Verdana" panose="020B0604030504040204" pitchFamily="34" charset="0"/>
              </a:rPr>
              <a:t>max</a:t>
            </a:r>
            <a:r>
              <a:rPr lang="nl-NL" cap="all" dirty="0">
                <a:latin typeface="Calibri" panose="020F0502020204030204" pitchFamily="34" charset="0"/>
                <a:ea typeface="Verdana" panose="020B0604030504040204" pitchFamily="34" charset="0"/>
                <a:cs typeface="Verdana" panose="020B0604030504040204" pitchFamily="34" charset="0"/>
              </a:rPr>
              <a:t>. 1 speler per team GH</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															</a:t>
            </a:r>
            <a:r>
              <a:rPr lang="nl-NL" cap="all" dirty="0" smtClean="0">
                <a:latin typeface="Calibri" panose="020F0502020204030204" pitchFamily="34" charset="0"/>
                <a:ea typeface="Verdana" panose="020B0604030504040204" pitchFamily="34" charset="0"/>
                <a:cs typeface="Verdana" panose="020B0604030504040204" pitchFamily="34" charset="0"/>
              </a:rPr>
              <a:t>max</a:t>
            </a:r>
            <a:r>
              <a:rPr lang="nl-NL" cap="all" dirty="0">
                <a:latin typeface="Calibri" panose="020F0502020204030204" pitchFamily="34" charset="0"/>
                <a:ea typeface="Verdana" panose="020B0604030504040204" pitchFamily="34" charset="0"/>
                <a:cs typeface="Verdana" panose="020B0604030504040204" pitchFamily="34" charset="0"/>
              </a:rPr>
              <a:t>. 1 speler per team Bandstoten</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															</a:t>
            </a:r>
            <a:r>
              <a:rPr lang="nl-NL" cap="all" dirty="0" smtClean="0">
                <a:latin typeface="Calibri" panose="020F0502020204030204" pitchFamily="34" charset="0"/>
                <a:ea typeface="Verdana" panose="020B0604030504040204" pitchFamily="34" charset="0"/>
                <a:cs typeface="Verdana" panose="020B0604030504040204" pitchFamily="34" charset="0"/>
              </a:rPr>
              <a:t>volgorde </a:t>
            </a:r>
            <a:r>
              <a:rPr lang="nl-NL" cap="all" dirty="0">
                <a:latin typeface="Calibri" panose="020F0502020204030204" pitchFamily="34" charset="0"/>
                <a:ea typeface="Verdana" panose="020B0604030504040204" pitchFamily="34" charset="0"/>
                <a:cs typeface="Verdana" panose="020B0604030504040204" pitchFamily="34" charset="0"/>
              </a:rPr>
              <a:t>teamopstelling eerst op basis 																</a:t>
            </a:r>
            <a:r>
              <a:rPr lang="nl-NL" cap="all" dirty="0" smtClean="0">
                <a:latin typeface="Calibri" panose="020F0502020204030204" pitchFamily="34" charset="0"/>
                <a:ea typeface="Verdana" panose="020B0604030504040204" pitchFamily="34" charset="0"/>
                <a:cs typeface="Verdana" panose="020B0604030504040204" pitchFamily="34" charset="0"/>
              </a:rPr>
              <a:t>									van spelsoort</a:t>
            </a:r>
            <a:r>
              <a:rPr lang="nl-NL" cap="all" dirty="0">
                <a:latin typeface="Calibri" panose="020F0502020204030204" pitchFamily="34" charset="0"/>
                <a:ea typeface="Verdana" panose="020B0604030504040204" pitchFamily="34" charset="0"/>
                <a:cs typeface="Verdana" panose="020B0604030504040204" pitchFamily="34" charset="0"/>
              </a:rPr>
              <a:t>, vervolgens op </a:t>
            </a:r>
            <a:r>
              <a:rPr lang="nl-NL" cap="all" dirty="0" smtClean="0">
                <a:latin typeface="Calibri" panose="020F0502020204030204" pitchFamily="34" charset="0"/>
                <a:ea typeface="Verdana" panose="020B0604030504040204" pitchFamily="34" charset="0"/>
                <a:cs typeface="Verdana" panose="020B0604030504040204" pitchFamily="34" charset="0"/>
              </a:rPr>
              <a:t>GEMIDDELDE</a:t>
            </a:r>
            <a:endParaRPr lang="nl-NL" cap="all" dirty="0">
              <a:latin typeface="Calibri" panose="020F0502020204030204" pitchFamily="34" charset="0"/>
              <a:ea typeface="Verdana" panose="020B0604030504040204" pitchFamily="34" charset="0"/>
              <a:cs typeface="Verdana" panose="020B0604030504040204" pitchFamily="34" charset="0"/>
            </a:endParaRPr>
          </a:p>
        </p:txBody>
      </p:sp>
      <p:sp>
        <p:nvSpPr>
          <p:cNvPr id="2" name="Rechthoek 1"/>
          <p:cNvSpPr/>
          <p:nvPr/>
        </p:nvSpPr>
        <p:spPr>
          <a:xfrm>
            <a:off x="72008" y="5633502"/>
            <a:ext cx="9036496" cy="1323439"/>
          </a:xfrm>
          <a:prstGeom prst="rect">
            <a:avLst/>
          </a:prstGeom>
        </p:spPr>
        <p:txBody>
          <a:bodyPr wrap="square">
            <a:spAutoFit/>
          </a:bodyPr>
          <a:lstStyle/>
          <a:p>
            <a:pPr>
              <a:spcAft>
                <a:spcPts val="0"/>
              </a:spcAft>
            </a:pPr>
            <a:r>
              <a:rPr lang="nl-NL" sz="1600" i="1" cap="all" dirty="0">
                <a:solidFill>
                  <a:srgbClr val="FF0000"/>
                </a:solidFill>
                <a:latin typeface="Calibri" panose="020F0502020204030204" pitchFamily="34" charset="0"/>
                <a:ea typeface="Times New Roman" panose="02020603050405020304" pitchFamily="18" charset="0"/>
              </a:rPr>
              <a:t>Spelers boven de </a:t>
            </a:r>
            <a:r>
              <a:rPr lang="nl-NL" sz="1600" i="1" cap="all" dirty="0" smtClean="0">
                <a:solidFill>
                  <a:srgbClr val="FF0000"/>
                </a:solidFill>
                <a:latin typeface="Calibri" panose="020F0502020204030204" pitchFamily="34" charset="0"/>
                <a:ea typeface="Times New Roman" panose="02020603050405020304" pitchFamily="18" charset="0"/>
              </a:rPr>
              <a:t>15,00 </a:t>
            </a:r>
            <a:r>
              <a:rPr lang="nl-NL" sz="1600" i="1" cap="all" dirty="0">
                <a:solidFill>
                  <a:srgbClr val="FF0000"/>
                </a:solidFill>
                <a:latin typeface="Calibri" panose="020F0502020204030204" pitchFamily="34" charset="0"/>
                <a:ea typeface="Times New Roman" panose="02020603050405020304" pitchFamily="18" charset="0"/>
              </a:rPr>
              <a:t>gemiddeld, die in de districtsronde libre blijven spelen tot een gemiddelde van </a:t>
            </a:r>
            <a:r>
              <a:rPr lang="nl-NL" sz="1600" i="1" cap="all" dirty="0" smtClean="0">
                <a:solidFill>
                  <a:srgbClr val="FF0000"/>
                </a:solidFill>
                <a:latin typeface="Calibri" panose="020F0502020204030204" pitchFamily="34" charset="0"/>
                <a:ea typeface="Times New Roman" panose="02020603050405020304" pitchFamily="18" charset="0"/>
              </a:rPr>
              <a:t>25,00 </a:t>
            </a:r>
            <a:r>
              <a:rPr lang="nl-NL" sz="1600" i="1" cap="all" dirty="0">
                <a:solidFill>
                  <a:srgbClr val="FF0000"/>
                </a:solidFill>
                <a:latin typeface="Calibri" panose="020F0502020204030204" pitchFamily="34" charset="0"/>
                <a:ea typeface="Times New Roman" panose="02020603050405020304" pitchFamily="18" charset="0"/>
              </a:rPr>
              <a:t>zullen in de gewestelijke ronde en de nationale ronde worden ingeschaald in de naastgelegen discipline met het daarbij behorende aantal caramboles. Het advies van de </a:t>
            </a:r>
            <a:r>
              <a:rPr lang="nl-NL" sz="1600" i="1" cap="all" dirty="0" err="1">
                <a:solidFill>
                  <a:srgbClr val="FF0000"/>
                </a:solidFill>
                <a:latin typeface="Calibri" panose="020F0502020204030204" pitchFamily="34" charset="0"/>
                <a:ea typeface="Times New Roman" panose="02020603050405020304" pitchFamily="18" charset="0"/>
              </a:rPr>
              <a:t>CBC</a:t>
            </a:r>
            <a:r>
              <a:rPr lang="nl-NL" sz="1600" i="1" cap="all" dirty="0">
                <a:solidFill>
                  <a:srgbClr val="FF0000"/>
                </a:solidFill>
                <a:latin typeface="Calibri" panose="020F0502020204030204" pitchFamily="34" charset="0"/>
                <a:ea typeface="Times New Roman" panose="02020603050405020304" pitchFamily="18" charset="0"/>
              </a:rPr>
              <a:t> is, om deze spelers bij overschrijding van </a:t>
            </a:r>
            <a:r>
              <a:rPr lang="nl-NL" sz="1600" i="1" cap="all" dirty="0" smtClean="0">
                <a:solidFill>
                  <a:srgbClr val="FF0000"/>
                </a:solidFill>
                <a:latin typeface="Calibri" panose="020F0502020204030204" pitchFamily="34" charset="0"/>
                <a:ea typeface="Times New Roman" panose="02020603050405020304" pitchFamily="18" charset="0"/>
              </a:rPr>
              <a:t>15,00 </a:t>
            </a:r>
            <a:r>
              <a:rPr lang="nl-NL" sz="1600" i="1" cap="all" dirty="0">
                <a:solidFill>
                  <a:srgbClr val="FF0000"/>
                </a:solidFill>
                <a:latin typeface="Calibri" panose="020F0502020204030204" pitchFamily="34" charset="0"/>
                <a:ea typeface="Times New Roman" panose="02020603050405020304" pitchFamily="18" charset="0"/>
              </a:rPr>
              <a:t>over te laten stappen naar de volgende </a:t>
            </a:r>
            <a:r>
              <a:rPr lang="nl-NL" sz="1600" i="1" cap="all" dirty="0" smtClean="0">
                <a:solidFill>
                  <a:srgbClr val="FF0000"/>
                </a:solidFill>
                <a:latin typeface="Calibri" panose="020F0502020204030204" pitchFamily="34" charset="0"/>
                <a:ea typeface="Times New Roman" panose="02020603050405020304" pitchFamily="18" charset="0"/>
              </a:rPr>
              <a:t>discipline</a:t>
            </a:r>
            <a:endParaRPr lang="nl-NL" sz="1600" i="1" cap="all"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40725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DISTRICTSRONDE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a:xfrm>
            <a:off x="0" y="1131888"/>
            <a:ext cx="9108504" cy="4524315"/>
          </a:xfrm>
          <a:prstGeom prst="rect">
            <a:avLst/>
          </a:prstGeom>
        </p:spPr>
        <p:txBody>
          <a:bodyPr wrap="square">
            <a:spAutoFit/>
          </a:bodyPr>
          <a:lstStyle/>
          <a:p>
            <a:pPr defTabSz="180000"/>
            <a:r>
              <a:rPr lang="nl-NL" b="1" u="sng" cap="all" dirty="0">
                <a:latin typeface="Calibri" panose="020F0502020204030204" pitchFamily="34" charset="0"/>
                <a:ea typeface="Verdana" panose="020B0604030504040204" pitchFamily="34" charset="0"/>
                <a:cs typeface="Verdana" panose="020B0604030504040204" pitchFamily="34" charset="0"/>
              </a:rPr>
              <a:t>Klasse										</a:t>
            </a:r>
            <a:r>
              <a:rPr lang="nl-NL" b="1" u="sng" cap="all" dirty="0" smtClean="0">
                <a:latin typeface="Calibri" panose="020F0502020204030204" pitchFamily="34" charset="0"/>
                <a:ea typeface="Verdana" panose="020B0604030504040204" pitchFamily="34" charset="0"/>
                <a:cs typeface="Verdana" panose="020B0604030504040204" pitchFamily="34" charset="0"/>
              </a:rPr>
              <a:t>:</a:t>
            </a:r>
            <a:r>
              <a:rPr lang="nl-NL" b="1" u="sng" cap="all" dirty="0">
                <a:latin typeface="Calibri" panose="020F0502020204030204" pitchFamily="34" charset="0"/>
                <a:ea typeface="Verdana" panose="020B0604030504040204" pitchFamily="34" charset="0"/>
                <a:cs typeface="Verdana" panose="020B0604030504040204" pitchFamily="34" charset="0"/>
              </a:rPr>
              <a:t>		</a:t>
            </a:r>
            <a:r>
              <a:rPr lang="nl-NL" b="1" u="sng" cap="all" dirty="0" smtClean="0">
                <a:latin typeface="Calibri" panose="020F0502020204030204" pitchFamily="34" charset="0"/>
                <a:ea typeface="Verdana" panose="020B0604030504040204" pitchFamily="34" charset="0"/>
                <a:cs typeface="Verdana" panose="020B0604030504040204" pitchFamily="34" charset="0"/>
              </a:rPr>
              <a:t>C2									C2-TABEL</a:t>
            </a:r>
            <a:endParaRPr lang="nl-NL" b="1" u="sng" cap="all" dirty="0">
              <a:latin typeface="Calibri" panose="020F0502020204030204" pitchFamily="34" charset="0"/>
              <a:ea typeface="Verdana" panose="020B0604030504040204" pitchFamily="34" charset="0"/>
              <a:cs typeface="Verdana" panose="020B0604030504040204" pitchFamily="34" charset="0"/>
            </a:endParaRPr>
          </a:p>
          <a:p>
            <a:pPr defTabSz="180000"/>
            <a:endParaRPr lang="nl-NL" cap="all" dirty="0">
              <a:latin typeface="Calibri" panose="020F0502020204030204" pitchFamily="34" charset="0"/>
              <a:ea typeface="Verdana" panose="020B0604030504040204" pitchFamily="34" charset="0"/>
              <a:cs typeface="Verdana" panose="020B0604030504040204" pitchFamily="34" charset="0"/>
            </a:endParaRPr>
          </a:p>
          <a:p>
            <a:pPr defTabSz="180000"/>
            <a:r>
              <a:rPr lang="nl-NL" cap="all" dirty="0">
                <a:latin typeface="Calibri" panose="020F0502020204030204" pitchFamily="34" charset="0"/>
                <a:ea typeface="Verdana" panose="020B0604030504040204" pitchFamily="34" charset="0"/>
                <a:cs typeface="Verdana" panose="020B0604030504040204" pitchFamily="34" charset="0"/>
              </a:rPr>
              <a:t>Moyennegrenzen			</a:t>
            </a:r>
            <a:r>
              <a:rPr lang="nl-NL" cap="all" dirty="0" smtClean="0">
                <a:latin typeface="Calibri" panose="020F0502020204030204" pitchFamily="34" charset="0"/>
                <a:ea typeface="Verdana" panose="020B0604030504040204" pitchFamily="34" charset="0"/>
                <a:cs typeface="Verdana" panose="020B0604030504040204" pitchFamily="34" charset="0"/>
              </a:rPr>
              <a:t>:</a:t>
            </a:r>
            <a:r>
              <a:rPr lang="nl-NL" cap="all" dirty="0">
                <a:latin typeface="Calibri" panose="020F0502020204030204" pitchFamily="34" charset="0"/>
                <a:ea typeface="Verdana" panose="020B0604030504040204" pitchFamily="34" charset="0"/>
                <a:cs typeface="Verdana" panose="020B0604030504040204" pitchFamily="34" charset="0"/>
              </a:rPr>
              <a:t>		vanaf 2,00 tot </a:t>
            </a:r>
            <a:r>
              <a:rPr lang="nl-NL" cap="all" dirty="0" smtClean="0">
                <a:latin typeface="Calibri" panose="020F0502020204030204" pitchFamily="34" charset="0"/>
                <a:ea typeface="Verdana" panose="020B0604030504040204" pitchFamily="34" charset="0"/>
                <a:cs typeface="Verdana" panose="020B0604030504040204" pitchFamily="34" charset="0"/>
              </a:rPr>
              <a:t>7,00</a:t>
            </a:r>
            <a:endParaRPr lang="nl-NL" cap="all" dirty="0">
              <a:latin typeface="Calibri" panose="020F0502020204030204" pitchFamily="34" charset="0"/>
              <a:ea typeface="Verdana" panose="020B0604030504040204" pitchFamily="34" charset="0"/>
              <a:cs typeface="Verdana" panose="020B0604030504040204" pitchFamily="34" charset="0"/>
            </a:endParaRPr>
          </a:p>
          <a:p>
            <a:pPr defTabSz="180000"/>
            <a:r>
              <a:rPr lang="nl-NL" cap="all" dirty="0">
                <a:latin typeface="Calibri" panose="020F0502020204030204" pitchFamily="34" charset="0"/>
                <a:ea typeface="Verdana" panose="020B0604030504040204" pitchFamily="34" charset="0"/>
                <a:cs typeface="Verdana" panose="020B0604030504040204" pitchFamily="34" charset="0"/>
              </a:rPr>
              <a:t>Min. te maken </a:t>
            </a:r>
            <a:r>
              <a:rPr lang="nl-NL" cap="all" dirty="0" err="1">
                <a:latin typeface="Calibri" panose="020F0502020204030204" pitchFamily="34" charset="0"/>
                <a:ea typeface="Verdana" panose="020B0604030504040204" pitchFamily="34" charset="0"/>
                <a:cs typeface="Verdana" panose="020B0604030504040204" pitchFamily="34" charset="0"/>
              </a:rPr>
              <a:t>car</a:t>
            </a:r>
            <a:r>
              <a:rPr lang="nl-NL" cap="all" dirty="0">
                <a:latin typeface="Calibri" panose="020F0502020204030204" pitchFamily="34" charset="0"/>
                <a:ea typeface="Verdana" panose="020B0604030504040204" pitchFamily="34" charset="0"/>
                <a:cs typeface="Verdana" panose="020B0604030504040204" pitchFamily="34" charset="0"/>
              </a:rPr>
              <a:t>.		:		</a:t>
            </a:r>
            <a:r>
              <a:rPr lang="nl-NL" cap="all" dirty="0" smtClean="0">
                <a:latin typeface="Calibri" panose="020F0502020204030204" pitchFamily="34" charset="0"/>
                <a:ea typeface="Verdana" panose="020B0604030504040204" pitchFamily="34" charset="0"/>
                <a:cs typeface="Verdana" panose="020B0604030504040204" pitchFamily="34" charset="0"/>
              </a:rPr>
              <a:t>55</a:t>
            </a:r>
            <a:endParaRPr lang="nl-NL" cap="all" dirty="0">
              <a:latin typeface="Calibri" panose="020F0502020204030204" pitchFamily="34" charset="0"/>
              <a:ea typeface="Verdana" panose="020B0604030504040204" pitchFamily="34" charset="0"/>
              <a:cs typeface="Verdana" panose="020B0604030504040204" pitchFamily="34" charset="0"/>
            </a:endParaRPr>
          </a:p>
          <a:p>
            <a:pPr defTabSz="180000"/>
            <a:r>
              <a:rPr lang="nl-NL" cap="all" dirty="0" smtClean="0">
                <a:latin typeface="Calibri" panose="020F0502020204030204" pitchFamily="34" charset="0"/>
                <a:ea typeface="Verdana" panose="020B0604030504040204" pitchFamily="34" charset="0"/>
                <a:cs typeface="Verdana" panose="020B0604030504040204" pitchFamily="34" charset="0"/>
              </a:rPr>
              <a:t>Teamsamenstelling	</a:t>
            </a:r>
            <a:r>
              <a:rPr lang="nl-NL" cap="all" dirty="0">
                <a:latin typeface="Calibri" panose="020F0502020204030204" pitchFamily="34" charset="0"/>
                <a:ea typeface="Verdana" panose="020B0604030504040204" pitchFamily="34" charset="0"/>
                <a:cs typeface="Verdana" panose="020B0604030504040204" pitchFamily="34" charset="0"/>
              </a:rPr>
              <a:t>	:		8 teamleden</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Teamopstelling				:		3 spelers</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Opmerkingen						:		1 dispensatiespeler / </a:t>
            </a:r>
            <a:r>
              <a:rPr lang="nl-NL" cap="all" dirty="0" smtClean="0">
                <a:latin typeface="Calibri" panose="020F0502020204030204" pitchFamily="34" charset="0"/>
                <a:ea typeface="Verdana" panose="020B0604030504040204" pitchFamily="34" charset="0"/>
                <a:cs typeface="Verdana" panose="020B0604030504040204" pitchFamily="34" charset="0"/>
              </a:rPr>
              <a:t>wedstrijd moyenne </a:t>
            </a:r>
            <a:r>
              <a:rPr lang="nl-NL" cap="all" dirty="0">
                <a:latin typeface="Calibri" panose="020F0502020204030204" pitchFamily="34" charset="0"/>
                <a:ea typeface="Verdana" panose="020B0604030504040204" pitchFamily="34" charset="0"/>
                <a:cs typeface="Verdana" panose="020B0604030504040204" pitchFamily="34" charset="0"/>
              </a:rPr>
              <a:t>tot </a:t>
            </a:r>
            <a:r>
              <a:rPr lang="nl-NL" cap="all" dirty="0" smtClean="0">
                <a:latin typeface="Calibri" panose="020F0502020204030204" pitchFamily="34" charset="0"/>
                <a:ea typeface="Verdana" panose="020B0604030504040204" pitchFamily="34" charset="0"/>
                <a:cs typeface="Verdana" panose="020B0604030504040204" pitchFamily="34" charset="0"/>
              </a:rPr>
              <a:t>11,00</a:t>
            </a:r>
            <a:endParaRPr lang="nl-NL" cap="all" dirty="0">
              <a:latin typeface="Calibri" panose="020F0502020204030204" pitchFamily="34" charset="0"/>
              <a:ea typeface="Verdana" panose="020B0604030504040204" pitchFamily="34" charset="0"/>
              <a:cs typeface="Verdana" panose="020B0604030504040204" pitchFamily="34" charset="0"/>
            </a:endParaRPr>
          </a:p>
          <a:p>
            <a:pPr defTabSz="180000"/>
            <a:endParaRPr lang="nl-NL" b="1" u="sng" cap="all" dirty="0" smtClean="0">
              <a:latin typeface="Calibri" panose="020F0502020204030204" pitchFamily="34" charset="0"/>
              <a:ea typeface="Verdana" panose="020B0604030504040204" pitchFamily="34" charset="0"/>
              <a:cs typeface="Verdana" panose="020B0604030504040204" pitchFamily="34" charset="0"/>
            </a:endParaRPr>
          </a:p>
          <a:p>
            <a:pPr defTabSz="180000"/>
            <a:r>
              <a:rPr lang="nl-NL" b="1" u="sng" cap="all" dirty="0">
                <a:latin typeface="Calibri" panose="020F0502020204030204" pitchFamily="34" charset="0"/>
                <a:ea typeface="Verdana" panose="020B0604030504040204" pitchFamily="34" charset="0"/>
                <a:cs typeface="Verdana" panose="020B0604030504040204" pitchFamily="34" charset="0"/>
              </a:rPr>
              <a:t>Klasse										</a:t>
            </a:r>
            <a:r>
              <a:rPr lang="nl-NL" b="1" u="sng" cap="all" dirty="0" smtClean="0">
                <a:latin typeface="Calibri" panose="020F0502020204030204" pitchFamily="34" charset="0"/>
                <a:ea typeface="Verdana" panose="020B0604030504040204" pitchFamily="34" charset="0"/>
                <a:cs typeface="Verdana" panose="020B0604030504040204" pitchFamily="34" charset="0"/>
              </a:rPr>
              <a:t>:</a:t>
            </a:r>
            <a:r>
              <a:rPr lang="nl-NL" b="1" u="sng" cap="all" dirty="0">
                <a:latin typeface="Calibri" panose="020F0502020204030204" pitchFamily="34" charset="0"/>
                <a:ea typeface="Verdana" panose="020B0604030504040204" pitchFamily="34" charset="0"/>
                <a:cs typeface="Verdana" panose="020B0604030504040204" pitchFamily="34" charset="0"/>
              </a:rPr>
              <a:t>		</a:t>
            </a:r>
            <a:r>
              <a:rPr lang="nl-NL" b="1" u="sng" cap="all" dirty="0" smtClean="0">
                <a:latin typeface="Calibri" panose="020F0502020204030204" pitchFamily="34" charset="0"/>
                <a:ea typeface="Verdana" panose="020B0604030504040204" pitchFamily="34" charset="0"/>
                <a:cs typeface="Verdana" panose="020B0604030504040204" pitchFamily="34" charset="0"/>
              </a:rPr>
              <a:t>C3										C3 tabel</a:t>
            </a:r>
            <a:endParaRPr lang="nl-NL" b="1" u="sng" cap="all" dirty="0">
              <a:latin typeface="Calibri" panose="020F0502020204030204" pitchFamily="34" charset="0"/>
              <a:ea typeface="Verdana" panose="020B0604030504040204" pitchFamily="34" charset="0"/>
              <a:cs typeface="Verdana" panose="020B0604030504040204" pitchFamily="34" charset="0"/>
            </a:endParaRPr>
          </a:p>
          <a:p>
            <a:pPr defTabSz="180000"/>
            <a:endParaRPr lang="nl-NL" cap="all" dirty="0">
              <a:latin typeface="Calibri" panose="020F0502020204030204" pitchFamily="34" charset="0"/>
              <a:ea typeface="Verdana" panose="020B0604030504040204" pitchFamily="34" charset="0"/>
              <a:cs typeface="Verdana" panose="020B0604030504040204" pitchFamily="34" charset="0"/>
            </a:endParaRPr>
          </a:p>
          <a:p>
            <a:pPr defTabSz="180000"/>
            <a:r>
              <a:rPr lang="nl-NL" cap="all" dirty="0">
                <a:latin typeface="Calibri" panose="020F0502020204030204" pitchFamily="34" charset="0"/>
                <a:ea typeface="Verdana" panose="020B0604030504040204" pitchFamily="34" charset="0"/>
                <a:cs typeface="Verdana" panose="020B0604030504040204" pitchFamily="34" charset="0"/>
              </a:rPr>
              <a:t>Moyennegrenzen			</a:t>
            </a:r>
            <a:r>
              <a:rPr lang="nl-NL" cap="all" dirty="0" smtClean="0">
                <a:latin typeface="Calibri" panose="020F0502020204030204" pitchFamily="34" charset="0"/>
                <a:ea typeface="Verdana" panose="020B0604030504040204" pitchFamily="34" charset="0"/>
                <a:cs typeface="Verdana" panose="020B0604030504040204" pitchFamily="34" charset="0"/>
              </a:rPr>
              <a:t>:</a:t>
            </a:r>
            <a:r>
              <a:rPr lang="nl-NL" cap="all" dirty="0">
                <a:latin typeface="Calibri" panose="020F0502020204030204" pitchFamily="34" charset="0"/>
                <a:ea typeface="Verdana" panose="020B0604030504040204" pitchFamily="34" charset="0"/>
                <a:cs typeface="Verdana" panose="020B0604030504040204" pitchFamily="34" charset="0"/>
              </a:rPr>
              <a:t>		vanaf 1,00 tot 2,40</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Min. te maken </a:t>
            </a:r>
            <a:r>
              <a:rPr lang="nl-NL" cap="all" dirty="0" err="1">
                <a:latin typeface="Calibri" panose="020F0502020204030204" pitchFamily="34" charset="0"/>
                <a:ea typeface="Verdana" panose="020B0604030504040204" pitchFamily="34" charset="0"/>
                <a:cs typeface="Verdana" panose="020B0604030504040204" pitchFamily="34" charset="0"/>
              </a:rPr>
              <a:t>car</a:t>
            </a:r>
            <a:r>
              <a:rPr lang="nl-NL" cap="all" dirty="0">
                <a:latin typeface="Calibri" panose="020F0502020204030204" pitchFamily="34" charset="0"/>
                <a:ea typeface="Verdana" panose="020B0604030504040204" pitchFamily="34" charset="0"/>
                <a:cs typeface="Verdana" panose="020B0604030504040204" pitchFamily="34" charset="0"/>
              </a:rPr>
              <a:t>.		:		</a:t>
            </a:r>
            <a:r>
              <a:rPr lang="nl-NL" cap="all" dirty="0" smtClean="0">
                <a:latin typeface="Calibri" panose="020F0502020204030204" pitchFamily="34" charset="0"/>
                <a:ea typeface="Verdana" panose="020B0604030504040204" pitchFamily="34" charset="0"/>
                <a:cs typeface="Verdana" panose="020B0604030504040204" pitchFamily="34" charset="0"/>
              </a:rPr>
              <a:t>35</a:t>
            </a:r>
            <a:endParaRPr lang="nl-NL" cap="all" dirty="0">
              <a:latin typeface="Calibri" panose="020F0502020204030204" pitchFamily="34" charset="0"/>
              <a:ea typeface="Verdana" panose="020B0604030504040204" pitchFamily="34" charset="0"/>
              <a:cs typeface="Verdana" panose="020B0604030504040204" pitchFamily="34" charset="0"/>
            </a:endParaRPr>
          </a:p>
          <a:p>
            <a:pPr defTabSz="180000"/>
            <a:r>
              <a:rPr lang="nl-NL" cap="all" dirty="0">
                <a:latin typeface="Calibri" panose="020F0502020204030204" pitchFamily="34" charset="0"/>
                <a:ea typeface="Verdana" panose="020B0604030504040204" pitchFamily="34" charset="0"/>
                <a:cs typeface="Verdana" panose="020B0604030504040204" pitchFamily="34" charset="0"/>
              </a:rPr>
              <a:t>Teamsamenstelling	</a:t>
            </a:r>
            <a:r>
              <a:rPr lang="nl-NL" cap="all" dirty="0" smtClean="0">
                <a:latin typeface="Calibri" panose="020F0502020204030204" pitchFamily="34" charset="0"/>
                <a:ea typeface="Verdana" panose="020B0604030504040204" pitchFamily="34" charset="0"/>
                <a:cs typeface="Verdana" panose="020B0604030504040204" pitchFamily="34" charset="0"/>
              </a:rPr>
              <a:t>	:</a:t>
            </a:r>
            <a:r>
              <a:rPr lang="nl-NL" cap="all" dirty="0">
                <a:latin typeface="Calibri" panose="020F0502020204030204" pitchFamily="34" charset="0"/>
                <a:ea typeface="Verdana" panose="020B0604030504040204" pitchFamily="34" charset="0"/>
                <a:cs typeface="Verdana" panose="020B0604030504040204" pitchFamily="34" charset="0"/>
              </a:rPr>
              <a:t>		8 teamleden</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Teamopstelling				</a:t>
            </a:r>
            <a:r>
              <a:rPr lang="nl-NL" cap="all" dirty="0" smtClean="0">
                <a:latin typeface="Calibri" panose="020F0502020204030204" pitchFamily="34" charset="0"/>
                <a:ea typeface="Verdana" panose="020B0604030504040204" pitchFamily="34" charset="0"/>
                <a:cs typeface="Verdana" panose="020B0604030504040204" pitchFamily="34" charset="0"/>
              </a:rPr>
              <a:t>:</a:t>
            </a:r>
            <a:r>
              <a:rPr lang="nl-NL" cap="all" dirty="0">
                <a:latin typeface="Calibri" panose="020F0502020204030204" pitchFamily="34" charset="0"/>
                <a:ea typeface="Verdana" panose="020B0604030504040204" pitchFamily="34" charset="0"/>
                <a:cs typeface="Verdana" panose="020B0604030504040204" pitchFamily="34" charset="0"/>
              </a:rPr>
              <a:t>		3 spelers</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Opmerkingen						</a:t>
            </a:r>
            <a:r>
              <a:rPr lang="nl-NL" cap="all" dirty="0" smtClean="0">
                <a:latin typeface="Calibri" panose="020F0502020204030204" pitchFamily="34" charset="0"/>
                <a:ea typeface="Verdana" panose="020B0604030504040204" pitchFamily="34" charset="0"/>
                <a:cs typeface="Verdana" panose="020B0604030504040204" pitchFamily="34" charset="0"/>
              </a:rPr>
              <a:t>:</a:t>
            </a:r>
            <a:r>
              <a:rPr lang="nl-NL" cap="all" dirty="0">
                <a:latin typeface="Calibri" panose="020F0502020204030204" pitchFamily="34" charset="0"/>
                <a:ea typeface="Verdana" panose="020B0604030504040204" pitchFamily="34" charset="0"/>
                <a:cs typeface="Verdana" panose="020B0604030504040204" pitchFamily="34" charset="0"/>
              </a:rPr>
              <a:t>		1 dispensatiespeler / </a:t>
            </a:r>
            <a:r>
              <a:rPr lang="nl-NL" cap="all" dirty="0" smtClean="0">
                <a:latin typeface="Calibri" panose="020F0502020204030204" pitchFamily="34" charset="0"/>
                <a:ea typeface="Verdana" panose="020B0604030504040204" pitchFamily="34" charset="0"/>
                <a:cs typeface="Verdana" panose="020B0604030504040204" pitchFamily="34" charset="0"/>
              </a:rPr>
              <a:t>wedstrijd moyenne </a:t>
            </a:r>
            <a:r>
              <a:rPr lang="nl-NL" cap="all" dirty="0">
                <a:latin typeface="Calibri" panose="020F0502020204030204" pitchFamily="34" charset="0"/>
                <a:ea typeface="Verdana" panose="020B0604030504040204" pitchFamily="34" charset="0"/>
                <a:cs typeface="Verdana" panose="020B0604030504040204" pitchFamily="34" charset="0"/>
              </a:rPr>
              <a:t>tot </a:t>
            </a:r>
            <a:r>
              <a:rPr lang="nl-NL" cap="all" dirty="0" smtClean="0">
                <a:latin typeface="Calibri" panose="020F0502020204030204" pitchFamily="34" charset="0"/>
                <a:ea typeface="Verdana" panose="020B0604030504040204" pitchFamily="34" charset="0"/>
                <a:cs typeface="Verdana" panose="020B0604030504040204" pitchFamily="34" charset="0"/>
              </a:rPr>
              <a:t>4,00</a:t>
            </a:r>
            <a:endParaRPr lang="nl-NL" cap="all" dirty="0">
              <a:latin typeface="Calibri" panose="020F0502020204030204" pitchFamily="34" charset="0"/>
              <a:ea typeface="Verdana" panose="020B0604030504040204" pitchFamily="34" charset="0"/>
              <a:cs typeface="Verdana" panose="020B0604030504040204" pitchFamily="34" charset="0"/>
            </a:endParaRPr>
          </a:p>
          <a:p>
            <a:pPr defTabSz="180000"/>
            <a:endParaRPr lang="nl-NL" b="1" u="sng" cap="all" dirty="0">
              <a:latin typeface="Calibri" panose="020F050202020403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376169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EISEN</a:t>
            </a:r>
            <a:r>
              <a:rPr lang="en-US" altLang="nl-NL" sz="2800" b="1" dirty="0" smtClean="0">
                <a:solidFill>
                  <a:schemeClr val="bg1"/>
                </a:solidFill>
                <a:latin typeface="Verdana" panose="020B0604030504040204" pitchFamily="34" charset="0"/>
              </a:rPr>
              <a:t> </a:t>
            </a:r>
            <a:r>
              <a:rPr lang="en-US" altLang="nl-NL" sz="2800" b="1" dirty="0" err="1" smtClean="0">
                <a:solidFill>
                  <a:schemeClr val="bg1"/>
                </a:solidFill>
                <a:latin typeface="Verdana" panose="020B0604030504040204" pitchFamily="34" charset="0"/>
              </a:rPr>
              <a:t>DISTRICTSRONDE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a:xfrm>
            <a:off x="0" y="1131888"/>
            <a:ext cx="9108504" cy="4247317"/>
          </a:xfrm>
          <a:prstGeom prst="rect">
            <a:avLst/>
          </a:prstGeom>
        </p:spPr>
        <p:txBody>
          <a:bodyPr wrap="square">
            <a:spAutoFit/>
          </a:bodyPr>
          <a:lstStyle/>
          <a:p>
            <a:pPr defTabSz="180000"/>
            <a:r>
              <a:rPr lang="nl-NL" b="1" u="sng" cap="all" dirty="0">
                <a:latin typeface="Calibri" panose="020F0502020204030204" pitchFamily="34" charset="0"/>
                <a:ea typeface="Verdana" panose="020B0604030504040204" pitchFamily="34" charset="0"/>
                <a:cs typeface="Verdana" panose="020B0604030504040204" pitchFamily="34" charset="0"/>
              </a:rPr>
              <a:t>Klasse									</a:t>
            </a:r>
            <a:r>
              <a:rPr lang="nl-NL" b="1" u="sng" cap="all" dirty="0" smtClean="0">
                <a:latin typeface="Calibri" panose="020F0502020204030204" pitchFamily="34" charset="0"/>
                <a:ea typeface="Verdana" panose="020B0604030504040204" pitchFamily="34" charset="0"/>
                <a:cs typeface="Verdana" panose="020B0604030504040204" pitchFamily="34" charset="0"/>
              </a:rPr>
              <a:t>	:</a:t>
            </a:r>
            <a:r>
              <a:rPr lang="nl-NL" b="1" u="sng" cap="all" dirty="0">
                <a:latin typeface="Calibri" panose="020F0502020204030204" pitchFamily="34" charset="0"/>
                <a:ea typeface="Verdana" panose="020B0604030504040204" pitchFamily="34" charset="0"/>
                <a:cs typeface="Verdana" panose="020B0604030504040204" pitchFamily="34" charset="0"/>
              </a:rPr>
              <a:t>		</a:t>
            </a:r>
            <a:r>
              <a:rPr lang="nl-NL" b="1" u="sng" cap="all" dirty="0" smtClean="0">
                <a:latin typeface="Calibri" panose="020F0502020204030204" pitchFamily="34" charset="0"/>
                <a:ea typeface="Verdana" panose="020B0604030504040204" pitchFamily="34" charset="0"/>
                <a:cs typeface="Verdana" panose="020B0604030504040204" pitchFamily="34" charset="0"/>
              </a:rPr>
              <a:t>C4									C4 TABEL</a:t>
            </a:r>
            <a:endParaRPr lang="nl-NL" b="1" u="sng" cap="all" dirty="0">
              <a:latin typeface="Calibri" panose="020F0502020204030204" pitchFamily="34" charset="0"/>
              <a:ea typeface="Verdana" panose="020B0604030504040204" pitchFamily="34" charset="0"/>
              <a:cs typeface="Verdana" panose="020B0604030504040204" pitchFamily="34" charset="0"/>
            </a:endParaRPr>
          </a:p>
          <a:p>
            <a:pPr defTabSz="180000"/>
            <a:endParaRPr lang="nl-NL" cap="all" dirty="0">
              <a:latin typeface="Calibri" panose="020F0502020204030204" pitchFamily="34" charset="0"/>
              <a:ea typeface="Verdana" panose="020B0604030504040204" pitchFamily="34" charset="0"/>
              <a:cs typeface="Verdana" panose="020B0604030504040204" pitchFamily="34" charset="0"/>
            </a:endParaRPr>
          </a:p>
          <a:p>
            <a:pPr defTabSz="180000"/>
            <a:r>
              <a:rPr lang="nl-NL" cap="all" dirty="0">
                <a:latin typeface="Calibri" panose="020F0502020204030204" pitchFamily="34" charset="0"/>
                <a:ea typeface="Verdana" panose="020B0604030504040204" pitchFamily="34" charset="0"/>
                <a:cs typeface="Verdana" panose="020B0604030504040204" pitchFamily="34" charset="0"/>
              </a:rPr>
              <a:t>Moyennegrenzen			</a:t>
            </a:r>
            <a:r>
              <a:rPr lang="nl-NL" cap="all" dirty="0" smtClean="0">
                <a:latin typeface="Calibri" panose="020F0502020204030204" pitchFamily="34" charset="0"/>
                <a:ea typeface="Verdana" panose="020B0604030504040204" pitchFamily="34" charset="0"/>
                <a:cs typeface="Verdana" panose="020B0604030504040204" pitchFamily="34" charset="0"/>
              </a:rPr>
              <a:t>:</a:t>
            </a:r>
            <a:r>
              <a:rPr lang="nl-NL" cap="all" dirty="0">
                <a:latin typeface="Calibri" panose="020F0502020204030204" pitchFamily="34" charset="0"/>
                <a:ea typeface="Verdana" panose="020B0604030504040204" pitchFamily="34" charset="0"/>
                <a:cs typeface="Verdana" panose="020B0604030504040204" pitchFamily="34" charset="0"/>
              </a:rPr>
              <a:t>		vanaf 0,00 tot 1,40</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Min. te maken </a:t>
            </a:r>
            <a:r>
              <a:rPr lang="nl-NL" cap="all" dirty="0" err="1">
                <a:latin typeface="Calibri" panose="020F0502020204030204" pitchFamily="34" charset="0"/>
                <a:ea typeface="Verdana" panose="020B0604030504040204" pitchFamily="34" charset="0"/>
                <a:cs typeface="Verdana" panose="020B0604030504040204" pitchFamily="34" charset="0"/>
              </a:rPr>
              <a:t>car</a:t>
            </a:r>
            <a:r>
              <a:rPr lang="nl-NL" cap="all" dirty="0">
                <a:latin typeface="Calibri" panose="020F0502020204030204" pitchFamily="34" charset="0"/>
                <a:ea typeface="Verdana" panose="020B0604030504040204" pitchFamily="34" charset="0"/>
                <a:cs typeface="Verdana" panose="020B0604030504040204" pitchFamily="34" charset="0"/>
              </a:rPr>
              <a:t>.		:		12</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Teamsamenstelling	</a:t>
            </a:r>
            <a:r>
              <a:rPr lang="nl-NL" cap="all" dirty="0" smtClean="0">
                <a:latin typeface="Calibri" panose="020F0502020204030204" pitchFamily="34" charset="0"/>
                <a:ea typeface="Verdana" panose="020B0604030504040204" pitchFamily="34" charset="0"/>
                <a:cs typeface="Verdana" panose="020B0604030504040204" pitchFamily="34" charset="0"/>
              </a:rPr>
              <a:t>	:</a:t>
            </a:r>
            <a:r>
              <a:rPr lang="nl-NL" cap="all" dirty="0">
                <a:latin typeface="Calibri" panose="020F0502020204030204" pitchFamily="34" charset="0"/>
                <a:ea typeface="Verdana" panose="020B0604030504040204" pitchFamily="34" charset="0"/>
                <a:cs typeface="Verdana" panose="020B0604030504040204" pitchFamily="34" charset="0"/>
              </a:rPr>
              <a:t>		8 teamleden</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Teamopstelling				</a:t>
            </a:r>
            <a:r>
              <a:rPr lang="nl-NL" cap="all" dirty="0" smtClean="0">
                <a:latin typeface="Calibri" panose="020F0502020204030204" pitchFamily="34" charset="0"/>
                <a:ea typeface="Verdana" panose="020B0604030504040204" pitchFamily="34" charset="0"/>
                <a:cs typeface="Verdana" panose="020B0604030504040204" pitchFamily="34" charset="0"/>
              </a:rPr>
              <a:t>:</a:t>
            </a:r>
            <a:r>
              <a:rPr lang="nl-NL" cap="all" dirty="0">
                <a:latin typeface="Calibri" panose="020F0502020204030204" pitchFamily="34" charset="0"/>
                <a:ea typeface="Verdana" panose="020B0604030504040204" pitchFamily="34" charset="0"/>
                <a:cs typeface="Verdana" panose="020B0604030504040204" pitchFamily="34" charset="0"/>
              </a:rPr>
              <a:t>		3 spelers</a:t>
            </a:r>
          </a:p>
          <a:p>
            <a:pPr defTabSz="180000"/>
            <a:r>
              <a:rPr lang="nl-NL" cap="all" dirty="0">
                <a:latin typeface="Calibri" panose="020F0502020204030204" pitchFamily="34" charset="0"/>
                <a:ea typeface="Verdana" panose="020B0604030504040204" pitchFamily="34" charset="0"/>
                <a:cs typeface="Verdana" panose="020B0604030504040204" pitchFamily="34" charset="0"/>
              </a:rPr>
              <a:t>Opmerkingen						</a:t>
            </a:r>
            <a:r>
              <a:rPr lang="nl-NL" cap="all" dirty="0" smtClean="0">
                <a:latin typeface="Calibri" panose="020F0502020204030204" pitchFamily="34" charset="0"/>
                <a:ea typeface="Verdana" panose="020B0604030504040204" pitchFamily="34" charset="0"/>
                <a:cs typeface="Verdana" panose="020B0604030504040204" pitchFamily="34" charset="0"/>
              </a:rPr>
              <a:t>:</a:t>
            </a:r>
            <a:r>
              <a:rPr lang="nl-NL" cap="all" dirty="0">
                <a:latin typeface="Calibri" panose="020F0502020204030204" pitchFamily="34" charset="0"/>
                <a:ea typeface="Verdana" panose="020B0604030504040204" pitchFamily="34" charset="0"/>
                <a:cs typeface="Verdana" panose="020B0604030504040204" pitchFamily="34" charset="0"/>
              </a:rPr>
              <a:t>		1 dispensatiespeler / </a:t>
            </a:r>
            <a:r>
              <a:rPr lang="nl-NL" cap="all" dirty="0" smtClean="0">
                <a:latin typeface="Calibri" panose="020F0502020204030204" pitchFamily="34" charset="0"/>
                <a:ea typeface="Verdana" panose="020B0604030504040204" pitchFamily="34" charset="0"/>
                <a:cs typeface="Verdana" panose="020B0604030504040204" pitchFamily="34" charset="0"/>
              </a:rPr>
              <a:t>wedstrijd moyenne </a:t>
            </a:r>
            <a:r>
              <a:rPr lang="nl-NL" cap="all" dirty="0">
                <a:latin typeface="Calibri" panose="020F0502020204030204" pitchFamily="34" charset="0"/>
                <a:ea typeface="Verdana" panose="020B0604030504040204" pitchFamily="34" charset="0"/>
                <a:cs typeface="Verdana" panose="020B0604030504040204" pitchFamily="34" charset="0"/>
              </a:rPr>
              <a:t>tot 2,00</a:t>
            </a:r>
          </a:p>
          <a:p>
            <a:pPr defTabSz="180000"/>
            <a:endParaRPr lang="nl-NL" b="1" u="sng" cap="all" dirty="0" smtClean="0">
              <a:latin typeface="Calibri" panose="020F0502020204030204" pitchFamily="34" charset="0"/>
              <a:ea typeface="Verdana" panose="020B0604030504040204" pitchFamily="34" charset="0"/>
              <a:cs typeface="Verdana" panose="020B0604030504040204" pitchFamily="34" charset="0"/>
            </a:endParaRPr>
          </a:p>
          <a:p>
            <a:pPr defTabSz="180000"/>
            <a:r>
              <a:rPr lang="nl-NL" b="1" u="sng" dirty="0">
                <a:latin typeface="Calibri" panose="020F0502020204030204" pitchFamily="34" charset="0"/>
                <a:ea typeface="Verdana" panose="020B0604030504040204" pitchFamily="34" charset="0"/>
                <a:cs typeface="Verdana" panose="020B0604030504040204" pitchFamily="34" charset="0"/>
              </a:rPr>
              <a:t>Klasse										</a:t>
            </a:r>
            <a:r>
              <a:rPr lang="nl-NL" b="1" u="sng" dirty="0" smtClean="0">
                <a:latin typeface="Calibri" panose="020F0502020204030204" pitchFamily="34" charset="0"/>
                <a:ea typeface="Verdana" panose="020B0604030504040204" pitchFamily="34" charset="0"/>
                <a:cs typeface="Verdana" panose="020B0604030504040204" pitchFamily="34" charset="0"/>
              </a:rPr>
              <a:t>:</a:t>
            </a:r>
            <a:r>
              <a:rPr lang="nl-NL" b="1" u="sng" dirty="0">
                <a:latin typeface="Calibri" panose="020F0502020204030204" pitchFamily="34" charset="0"/>
                <a:ea typeface="Verdana" panose="020B0604030504040204" pitchFamily="34" charset="0"/>
                <a:cs typeface="Verdana" panose="020B0604030504040204" pitchFamily="34" charset="0"/>
              </a:rPr>
              <a:t>		DAMES (C5</a:t>
            </a:r>
            <a:r>
              <a:rPr lang="nl-NL" b="1" u="sng" dirty="0" smtClean="0">
                <a:latin typeface="Calibri" panose="020F0502020204030204" pitchFamily="34" charset="0"/>
                <a:ea typeface="Verdana" panose="020B0604030504040204" pitchFamily="34" charset="0"/>
                <a:cs typeface="Verdana" panose="020B0604030504040204" pitchFamily="34" charset="0"/>
              </a:rPr>
              <a:t>)					C5 / DAMES TABEL</a:t>
            </a:r>
            <a:endParaRPr lang="nl-NL" b="1" u="sng" dirty="0">
              <a:latin typeface="Calibri" panose="020F0502020204030204" pitchFamily="34" charset="0"/>
              <a:ea typeface="Verdana" panose="020B0604030504040204" pitchFamily="34" charset="0"/>
              <a:cs typeface="Verdana" panose="020B0604030504040204" pitchFamily="34" charset="0"/>
            </a:endParaRPr>
          </a:p>
          <a:p>
            <a:pPr defTabSz="180000"/>
            <a:endParaRPr lang="nl-NL" dirty="0">
              <a:latin typeface="Calibri" panose="020F0502020204030204" pitchFamily="34" charset="0"/>
              <a:ea typeface="Verdana" panose="020B0604030504040204" pitchFamily="34" charset="0"/>
              <a:cs typeface="Verdana" panose="020B0604030504040204" pitchFamily="34" charset="0"/>
            </a:endParaRPr>
          </a:p>
          <a:p>
            <a:pPr defTabSz="180000"/>
            <a:r>
              <a:rPr lang="nl-NL" dirty="0">
                <a:latin typeface="Calibri" panose="020F0502020204030204" pitchFamily="34" charset="0"/>
                <a:ea typeface="Verdana" panose="020B0604030504040204" pitchFamily="34" charset="0"/>
                <a:cs typeface="Verdana" panose="020B0604030504040204" pitchFamily="34" charset="0"/>
              </a:rPr>
              <a:t>Moyennegrenzen			</a:t>
            </a:r>
            <a:r>
              <a:rPr lang="nl-NL" dirty="0" smtClean="0">
                <a:latin typeface="Calibri" panose="020F0502020204030204" pitchFamily="34" charset="0"/>
                <a:ea typeface="Verdana" panose="020B0604030504040204" pitchFamily="34" charset="0"/>
                <a:cs typeface="Verdana" panose="020B0604030504040204" pitchFamily="34" charset="0"/>
              </a:rPr>
              <a:t>	:</a:t>
            </a:r>
            <a:r>
              <a:rPr lang="nl-NL" dirty="0">
                <a:latin typeface="Calibri" panose="020F0502020204030204" pitchFamily="34" charset="0"/>
                <a:ea typeface="Verdana" panose="020B0604030504040204" pitchFamily="34" charset="0"/>
                <a:cs typeface="Verdana" panose="020B0604030504040204" pitchFamily="34" charset="0"/>
              </a:rPr>
              <a:t>		vanaf 0,00 tot 5,00</a:t>
            </a:r>
          </a:p>
          <a:p>
            <a:pPr defTabSz="180000"/>
            <a:r>
              <a:rPr lang="nl-NL" dirty="0">
                <a:latin typeface="Calibri" panose="020F0502020204030204" pitchFamily="34" charset="0"/>
                <a:ea typeface="Verdana" panose="020B0604030504040204" pitchFamily="34" charset="0"/>
                <a:cs typeface="Verdana" panose="020B0604030504040204" pitchFamily="34" charset="0"/>
              </a:rPr>
              <a:t>Min. te maken </a:t>
            </a:r>
            <a:r>
              <a:rPr lang="nl-NL" dirty="0" err="1">
                <a:latin typeface="Calibri" panose="020F0502020204030204" pitchFamily="34" charset="0"/>
                <a:ea typeface="Verdana" panose="020B0604030504040204" pitchFamily="34" charset="0"/>
                <a:cs typeface="Verdana" panose="020B0604030504040204" pitchFamily="34" charset="0"/>
              </a:rPr>
              <a:t>car</a:t>
            </a: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		:</a:t>
            </a: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15</a:t>
            </a:r>
            <a:endParaRPr lang="nl-NL" dirty="0">
              <a:latin typeface="Calibri" panose="020F0502020204030204" pitchFamily="34" charset="0"/>
              <a:ea typeface="Verdana" panose="020B0604030504040204" pitchFamily="34" charset="0"/>
              <a:cs typeface="Verdana" panose="020B0604030504040204" pitchFamily="34" charset="0"/>
            </a:endParaRPr>
          </a:p>
          <a:p>
            <a:pPr defTabSz="180000"/>
            <a:r>
              <a:rPr lang="nl-NL" dirty="0">
                <a:latin typeface="Calibri" panose="020F0502020204030204" pitchFamily="34" charset="0"/>
                <a:ea typeface="Verdana" panose="020B0604030504040204" pitchFamily="34" charset="0"/>
                <a:cs typeface="Verdana" panose="020B0604030504040204" pitchFamily="34" charset="0"/>
              </a:rPr>
              <a:t>Teamsamenstelling	</a:t>
            </a:r>
            <a:r>
              <a:rPr lang="nl-NL" dirty="0" smtClean="0">
                <a:latin typeface="Calibri" panose="020F0502020204030204" pitchFamily="34" charset="0"/>
                <a:ea typeface="Verdana" panose="020B0604030504040204" pitchFamily="34" charset="0"/>
                <a:cs typeface="Verdana" panose="020B0604030504040204" pitchFamily="34" charset="0"/>
              </a:rPr>
              <a:t>			:</a:t>
            </a:r>
            <a:r>
              <a:rPr lang="nl-NL" dirty="0">
                <a:latin typeface="Calibri" panose="020F0502020204030204" pitchFamily="34" charset="0"/>
                <a:ea typeface="Verdana" panose="020B0604030504040204" pitchFamily="34" charset="0"/>
                <a:cs typeface="Verdana" panose="020B0604030504040204" pitchFamily="34" charset="0"/>
              </a:rPr>
              <a:t>		8 teamleden</a:t>
            </a:r>
          </a:p>
          <a:p>
            <a:pPr defTabSz="180000"/>
            <a:r>
              <a:rPr lang="nl-NL" dirty="0">
                <a:latin typeface="Calibri" panose="020F0502020204030204" pitchFamily="34" charset="0"/>
                <a:ea typeface="Verdana" panose="020B0604030504040204" pitchFamily="34" charset="0"/>
                <a:cs typeface="Verdana" panose="020B0604030504040204" pitchFamily="34" charset="0"/>
              </a:rPr>
              <a:t>Teamopstelling					</a:t>
            </a:r>
            <a:r>
              <a:rPr lang="nl-NL" dirty="0" smtClean="0">
                <a:latin typeface="Calibri" panose="020F0502020204030204" pitchFamily="34" charset="0"/>
                <a:ea typeface="Verdana" panose="020B0604030504040204" pitchFamily="34" charset="0"/>
                <a:cs typeface="Verdana" panose="020B0604030504040204" pitchFamily="34" charset="0"/>
              </a:rPr>
              <a:t>	:</a:t>
            </a:r>
            <a:r>
              <a:rPr lang="nl-NL" dirty="0">
                <a:latin typeface="Calibri" panose="020F0502020204030204" pitchFamily="34" charset="0"/>
                <a:ea typeface="Verdana" panose="020B0604030504040204" pitchFamily="34" charset="0"/>
                <a:cs typeface="Verdana" panose="020B0604030504040204" pitchFamily="34" charset="0"/>
              </a:rPr>
              <a:t>		3 speelsters</a:t>
            </a:r>
          </a:p>
          <a:p>
            <a:pPr defTabSz="180000"/>
            <a:r>
              <a:rPr lang="nl-NL" dirty="0">
                <a:latin typeface="Calibri" panose="020F0502020204030204" pitchFamily="34" charset="0"/>
                <a:ea typeface="Verdana" panose="020B0604030504040204" pitchFamily="34" charset="0"/>
                <a:cs typeface="Verdana" panose="020B0604030504040204" pitchFamily="34" charset="0"/>
              </a:rPr>
              <a:t>Opmerkingen						:	</a:t>
            </a:r>
          </a:p>
        </p:txBody>
      </p:sp>
    </p:spTree>
    <p:extLst>
      <p:ext uri="{BB962C8B-B14F-4D97-AF65-F5344CB8AC3E}">
        <p14:creationId xmlns:p14="http://schemas.microsoft.com/office/powerpoint/2010/main" val="9105454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BEPALING ALGEMEEN GEMIDDELDE</a:t>
            </a:r>
            <a:endParaRPr lang="nl-NL" altLang="nl-NL" sz="1600" b="1" dirty="0" smtClean="0">
              <a:solidFill>
                <a:schemeClr val="bg1"/>
              </a:solidFill>
              <a:latin typeface="Verdana" panose="020B0604030504040204" pitchFamily="34" charset="0"/>
            </a:endParaRPr>
          </a:p>
        </p:txBody>
      </p:sp>
      <p:grpSp>
        <p:nvGrpSpPr>
          <p:cNvPr id="24579" name="Group 4"/>
          <p:cNvGrpSpPr>
            <a:grpSpLocks/>
          </p:cNvGrpSpPr>
          <p:nvPr/>
        </p:nvGrpSpPr>
        <p:grpSpPr bwMode="auto">
          <a:xfrm>
            <a:off x="250825" y="0"/>
            <a:ext cx="8666163" cy="547688"/>
            <a:chOff x="158" y="0"/>
            <a:chExt cx="5459" cy="345"/>
          </a:xfrm>
        </p:grpSpPr>
        <p:pic>
          <p:nvPicPr>
            <p:cNvPr id="2458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4584"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4585"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4586"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4587"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0"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a:xfrm>
            <a:off x="250825" y="1257301"/>
            <a:ext cx="8569647" cy="5324535"/>
          </a:xfrm>
          <a:prstGeom prst="rect">
            <a:avLst/>
          </a:prstGeom>
        </p:spPr>
        <p:txBody>
          <a:bodyPr wrap="square">
            <a:spAutoFit/>
          </a:bodyPr>
          <a:lstStyle/>
          <a:p>
            <a:r>
              <a:rPr lang="nl-NL" sz="2000" cap="all" dirty="0" smtClean="0">
                <a:latin typeface="Calibri" panose="020F0502020204030204" pitchFamily="34" charset="0"/>
              </a:rPr>
              <a:t>Van </a:t>
            </a:r>
            <a:r>
              <a:rPr lang="nl-NL" sz="2000" cap="all" dirty="0">
                <a:latin typeface="Calibri" panose="020F0502020204030204" pitchFamily="34" charset="0"/>
              </a:rPr>
              <a:t>nieuwe spelers wordt het “niet officieel gemiddelde” na 4 wedstrijden een “officieel gemiddelde</a:t>
            </a:r>
            <a:r>
              <a:rPr lang="nl-NL" sz="2000" cap="all" dirty="0" smtClean="0">
                <a:latin typeface="Calibri" panose="020F0502020204030204" pitchFamily="34" charset="0"/>
              </a:rPr>
              <a:t>”. </a:t>
            </a:r>
          </a:p>
          <a:p>
            <a:endParaRPr lang="nl-NL" sz="2000" cap="all" dirty="0" smtClean="0">
              <a:latin typeface="Calibri" panose="020F0502020204030204" pitchFamily="34" charset="0"/>
            </a:endParaRPr>
          </a:p>
          <a:p>
            <a:r>
              <a:rPr lang="nl-NL" sz="2000" cap="all" dirty="0" smtClean="0">
                <a:latin typeface="Calibri" panose="020F0502020204030204" pitchFamily="34" charset="0"/>
              </a:rPr>
              <a:t>Het </a:t>
            </a:r>
            <a:r>
              <a:rPr lang="nl-NL" sz="2000" cap="all" dirty="0">
                <a:latin typeface="Calibri" panose="020F0502020204030204" pitchFamily="34" charset="0"/>
              </a:rPr>
              <a:t>gemiddelde kan dan alleen naar boven worden </a:t>
            </a:r>
            <a:r>
              <a:rPr lang="nl-NL" sz="2000" cap="all" dirty="0" smtClean="0">
                <a:latin typeface="Calibri" panose="020F0502020204030204" pitchFamily="34" charset="0"/>
              </a:rPr>
              <a:t>bijgesteld.</a:t>
            </a:r>
          </a:p>
          <a:p>
            <a:endParaRPr lang="nl-NL" sz="2000" cap="all" dirty="0" smtClean="0">
              <a:latin typeface="Calibri" panose="020F0502020204030204" pitchFamily="34" charset="0"/>
            </a:endParaRPr>
          </a:p>
          <a:p>
            <a:r>
              <a:rPr lang="nl-NL" sz="2000" cap="all" dirty="0" smtClean="0">
                <a:latin typeface="Calibri" panose="020F0502020204030204" pitchFamily="34" charset="0"/>
              </a:rPr>
              <a:t>Deze </a:t>
            </a:r>
            <a:r>
              <a:rPr lang="nl-NL" sz="2000" cap="all" dirty="0">
                <a:latin typeface="Calibri" panose="020F0502020204030204" pitchFamily="34" charset="0"/>
              </a:rPr>
              <a:t>regel geldt ook als een nieuwe speler pas in de tweede helft van de competitie zijn vierde partij speelt. </a:t>
            </a:r>
            <a:endParaRPr lang="nl-NL" sz="2000" cap="all" dirty="0" smtClean="0">
              <a:latin typeface="Calibri" panose="020F0502020204030204" pitchFamily="34" charset="0"/>
            </a:endParaRPr>
          </a:p>
          <a:p>
            <a:endParaRPr lang="nl-NL" sz="2000" cap="all" dirty="0">
              <a:latin typeface="Calibri" panose="020F0502020204030204" pitchFamily="34" charset="0"/>
            </a:endParaRPr>
          </a:p>
          <a:p>
            <a:r>
              <a:rPr lang="nl-NL" sz="2000" cap="all" dirty="0" smtClean="0">
                <a:latin typeface="Calibri" panose="020F0502020204030204" pitchFamily="34" charset="0"/>
              </a:rPr>
              <a:t>Op </a:t>
            </a:r>
            <a:r>
              <a:rPr lang="nl-NL" sz="2000" cap="all" dirty="0">
                <a:latin typeface="Calibri" panose="020F0502020204030204" pitchFamily="34" charset="0"/>
              </a:rPr>
              <a:t>de helft van de competitie worden de moyennes en de bijbehorende caramboles op basis van alle in dat seizoen gespeelde wedstrijden </a:t>
            </a:r>
            <a:r>
              <a:rPr lang="nl-NL" sz="2000" cap="all" dirty="0" smtClean="0">
                <a:latin typeface="Calibri" panose="020F0502020204030204" pitchFamily="34" charset="0"/>
              </a:rPr>
              <a:t>herzien.</a:t>
            </a:r>
          </a:p>
          <a:p>
            <a:r>
              <a:rPr lang="nl-NL" sz="2000" cap="all" dirty="0" smtClean="0">
                <a:latin typeface="Calibri" panose="020F0502020204030204" pitchFamily="34" charset="0"/>
              </a:rPr>
              <a:t>Men </a:t>
            </a:r>
            <a:r>
              <a:rPr lang="nl-NL" sz="2000" cap="all" dirty="0">
                <a:latin typeface="Calibri" panose="020F0502020204030204" pitchFamily="34" charset="0"/>
              </a:rPr>
              <a:t>kan onbeperkt worden verhoogd en met maximaal één interval worden </a:t>
            </a:r>
            <a:r>
              <a:rPr lang="nl-NL" sz="2000" cap="all" dirty="0" smtClean="0">
                <a:latin typeface="Calibri" panose="020F0502020204030204" pitchFamily="34" charset="0"/>
              </a:rPr>
              <a:t>verlaagd.</a:t>
            </a:r>
          </a:p>
          <a:p>
            <a:endParaRPr lang="nl-NL" sz="2000" cap="all" dirty="0" smtClean="0">
              <a:latin typeface="Calibri" panose="020F0502020204030204" pitchFamily="34" charset="0"/>
            </a:endParaRPr>
          </a:p>
          <a:p>
            <a:r>
              <a:rPr lang="nl-NL" sz="2000" cap="all" dirty="0" smtClean="0">
                <a:latin typeface="Calibri" panose="020F0502020204030204" pitchFamily="34" charset="0"/>
              </a:rPr>
              <a:t>Deze </a:t>
            </a:r>
            <a:r>
              <a:rPr lang="nl-NL" sz="2000" cap="all" dirty="0">
                <a:latin typeface="Calibri" panose="020F0502020204030204" pitchFamily="34" charset="0"/>
              </a:rPr>
              <a:t>wijze van herzien wordt standaard door BiljartPoint </a:t>
            </a:r>
            <a:r>
              <a:rPr lang="nl-NL" sz="2000" cap="all" dirty="0" smtClean="0">
                <a:latin typeface="Calibri" panose="020F0502020204030204" pitchFamily="34" charset="0"/>
              </a:rPr>
              <a:t>toegepast.</a:t>
            </a:r>
          </a:p>
          <a:p>
            <a:r>
              <a:rPr lang="nl-NL" sz="2000" cap="all" dirty="0" smtClean="0">
                <a:latin typeface="Calibri" panose="020F0502020204030204" pitchFamily="34" charset="0"/>
              </a:rPr>
              <a:t>Indien </a:t>
            </a:r>
            <a:r>
              <a:rPr lang="nl-NL" sz="2000" cap="all" dirty="0">
                <a:latin typeface="Calibri" panose="020F0502020204030204" pitchFamily="34" charset="0"/>
              </a:rPr>
              <a:t>districten niet halverwege willen verlagen, dan mag de districtswedstrijdleider de verlaging ongedaan maken. </a:t>
            </a:r>
          </a:p>
        </p:txBody>
      </p:sp>
    </p:spTree>
    <p:extLst>
      <p:ext uri="{BB962C8B-B14F-4D97-AF65-F5344CB8AC3E}">
        <p14:creationId xmlns:p14="http://schemas.microsoft.com/office/powerpoint/2010/main" val="5704861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BEREKENING ALGEMEEN GEMIDDELDE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0" y="1196975"/>
            <a:ext cx="9108504"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 name="Rechthoek 1"/>
          <p:cNvSpPr/>
          <p:nvPr/>
        </p:nvSpPr>
        <p:spPr>
          <a:xfrm>
            <a:off x="0" y="1196975"/>
            <a:ext cx="9144000" cy="5463034"/>
          </a:xfrm>
          <a:prstGeom prst="rect">
            <a:avLst/>
          </a:prstGeom>
        </p:spPr>
        <p:txBody>
          <a:bodyPr wrap="square">
            <a:spAutoFit/>
          </a:bodyPr>
          <a:lstStyle/>
          <a:p>
            <a:pPr defTabSz="180000"/>
            <a:r>
              <a:rPr lang="nl-NL" sz="800" dirty="0">
                <a:latin typeface="Verdana" panose="020B0604030504040204" pitchFamily="34" charset="0"/>
                <a:ea typeface="Verdana" panose="020B0604030504040204" pitchFamily="34" charset="0"/>
                <a:cs typeface="Verdana" panose="020B0604030504040204" pitchFamily="34" charset="0"/>
              </a:rPr>
              <a:t> </a:t>
            </a:r>
            <a:endParaRPr lang="nl-NL" sz="800" cap="all" dirty="0">
              <a:latin typeface="Verdana" panose="020B0604030504040204" pitchFamily="34" charset="0"/>
              <a:ea typeface="Verdana" panose="020B0604030504040204" pitchFamily="34" charset="0"/>
              <a:cs typeface="Verdana" panose="020B0604030504040204" pitchFamily="34" charset="0"/>
            </a:endParaRPr>
          </a:p>
          <a:p>
            <a:pPr marL="342900" indent="-342900" defTabSz="180000">
              <a:buFontTx/>
              <a:buChar char="-"/>
            </a:pPr>
            <a:r>
              <a:rPr lang="nl-NL" cap="all" dirty="0">
                <a:latin typeface="Verdana" panose="020B0604030504040204" pitchFamily="34" charset="0"/>
                <a:ea typeface="Verdana" panose="020B0604030504040204" pitchFamily="34" charset="0"/>
                <a:cs typeface="Verdana" panose="020B0604030504040204" pitchFamily="34" charset="0"/>
              </a:rPr>
              <a:t>Zodra het </a:t>
            </a:r>
            <a:r>
              <a:rPr lang="nl-NL" cap="all" dirty="0" smtClean="0">
                <a:latin typeface="Verdana" panose="020B0604030504040204" pitchFamily="34" charset="0"/>
                <a:ea typeface="Verdana" panose="020B0604030504040204" pitchFamily="34" charset="0"/>
                <a:cs typeface="Verdana" panose="020B0604030504040204" pitchFamily="34" charset="0"/>
              </a:rPr>
              <a:t>GEMIDDELDE </a:t>
            </a:r>
            <a:r>
              <a:rPr lang="nl-NL" cap="all" dirty="0">
                <a:latin typeface="Verdana" panose="020B0604030504040204" pitchFamily="34" charset="0"/>
                <a:ea typeface="Verdana" panose="020B0604030504040204" pitchFamily="34" charset="0"/>
                <a:cs typeface="Verdana" panose="020B0604030504040204" pitchFamily="34" charset="0"/>
              </a:rPr>
              <a:t>bepaald is over minimaal 4 partijen</a:t>
            </a:r>
          </a:p>
          <a:p>
            <a:pPr defTabSz="180000"/>
            <a:r>
              <a:rPr lang="nl-NL" i="1" cap="all" dirty="0">
                <a:latin typeface="Verdana" panose="020B0604030504040204" pitchFamily="34" charset="0"/>
                <a:ea typeface="Verdana" panose="020B0604030504040204" pitchFamily="34" charset="0"/>
                <a:cs typeface="Verdana" panose="020B0604030504040204" pitchFamily="34" charset="0"/>
              </a:rPr>
              <a:t>		</a:t>
            </a:r>
            <a:r>
              <a:rPr lang="nl-NL" cap="all" dirty="0" smtClean="0">
                <a:latin typeface="Verdana" panose="020B0604030504040204" pitchFamily="34" charset="0"/>
                <a:ea typeface="Verdana" panose="020B0604030504040204" pitchFamily="34" charset="0"/>
                <a:cs typeface="Verdana" panose="020B0604030504040204" pitchFamily="34" charset="0"/>
              </a:rPr>
              <a:t>is </a:t>
            </a:r>
            <a:r>
              <a:rPr lang="nl-NL" cap="all" dirty="0">
                <a:latin typeface="Verdana" panose="020B0604030504040204" pitchFamily="34" charset="0"/>
                <a:ea typeface="Verdana" panose="020B0604030504040204" pitchFamily="34" charset="0"/>
                <a:cs typeface="Verdana" panose="020B0604030504040204" pitchFamily="34" charset="0"/>
              </a:rPr>
              <a:t>het </a:t>
            </a:r>
            <a:r>
              <a:rPr lang="nl-NL" cap="all" dirty="0" smtClean="0">
                <a:latin typeface="Verdana" panose="020B0604030504040204" pitchFamily="34" charset="0"/>
                <a:ea typeface="Verdana" panose="020B0604030504040204" pitchFamily="34" charset="0"/>
                <a:cs typeface="Verdana" panose="020B0604030504040204" pitchFamily="34" charset="0"/>
              </a:rPr>
              <a:t>GEMIDDELDE </a:t>
            </a:r>
            <a:r>
              <a:rPr lang="nl-NL" cap="all" dirty="0">
                <a:latin typeface="Verdana" panose="020B0604030504040204" pitchFamily="34" charset="0"/>
                <a:ea typeface="Verdana" panose="020B0604030504040204" pitchFamily="34" charset="0"/>
                <a:cs typeface="Verdana" panose="020B0604030504040204" pitchFamily="34" charset="0"/>
              </a:rPr>
              <a:t>officieel</a:t>
            </a:r>
          </a:p>
          <a:p>
            <a:pPr defTabSz="180000"/>
            <a:r>
              <a:rPr lang="nl-NL" sz="800" cap="all" dirty="0">
                <a:latin typeface="Verdana" panose="020B0604030504040204" pitchFamily="34" charset="0"/>
                <a:ea typeface="Verdana" panose="020B0604030504040204" pitchFamily="34" charset="0"/>
                <a:cs typeface="Verdana" panose="020B0604030504040204" pitchFamily="34" charset="0"/>
              </a:rPr>
              <a:t> </a:t>
            </a:r>
          </a:p>
          <a:p>
            <a:pPr marL="342900" indent="-342900" defTabSz="180000">
              <a:buFontTx/>
              <a:buChar char="-"/>
            </a:pPr>
            <a:r>
              <a:rPr lang="nl-NL" cap="all" dirty="0">
                <a:latin typeface="Verdana" panose="020B0604030504040204" pitchFamily="34" charset="0"/>
                <a:ea typeface="Verdana" panose="020B0604030504040204" pitchFamily="34" charset="0"/>
                <a:cs typeface="Verdana" panose="020B0604030504040204" pitchFamily="34" charset="0"/>
              </a:rPr>
              <a:t>De meetmomenten zijn:</a:t>
            </a:r>
          </a:p>
          <a:p>
            <a:pPr defTabSz="180000"/>
            <a:r>
              <a:rPr lang="nl-NL" cap="all" dirty="0">
                <a:latin typeface="Verdana" panose="020B0604030504040204" pitchFamily="34" charset="0"/>
                <a:ea typeface="Verdana" panose="020B0604030504040204" pitchFamily="34" charset="0"/>
                <a:cs typeface="Verdana" panose="020B0604030504040204" pitchFamily="34" charset="0"/>
              </a:rPr>
              <a:t>		halverwege en aan het eind van de districtsronde</a:t>
            </a:r>
          </a:p>
          <a:p>
            <a:pPr defTabSz="180000"/>
            <a:r>
              <a:rPr lang="nl-NL" cap="all" dirty="0">
                <a:latin typeface="Verdana" panose="020B0604030504040204" pitchFamily="34" charset="0"/>
                <a:ea typeface="Verdana" panose="020B0604030504040204" pitchFamily="34" charset="0"/>
                <a:cs typeface="Verdana" panose="020B0604030504040204" pitchFamily="34" charset="0"/>
              </a:rPr>
              <a:t>		Alleen de </a:t>
            </a:r>
            <a:r>
              <a:rPr lang="nl-NL" cap="all" dirty="0" smtClean="0">
                <a:latin typeface="Verdana" panose="020B0604030504040204" pitchFamily="34" charset="0"/>
                <a:ea typeface="Verdana" panose="020B0604030504040204" pitchFamily="34" charset="0"/>
                <a:cs typeface="Verdana" panose="020B0604030504040204" pitchFamily="34" charset="0"/>
              </a:rPr>
              <a:t>GEMIDDELDE Berekening </a:t>
            </a:r>
            <a:r>
              <a:rPr lang="nl-NL" cap="all" dirty="0">
                <a:latin typeface="Verdana" panose="020B0604030504040204" pitchFamily="34" charset="0"/>
                <a:ea typeface="Verdana" panose="020B0604030504040204" pitchFamily="34" charset="0"/>
                <a:cs typeface="Verdana" panose="020B0604030504040204" pitchFamily="34" charset="0"/>
              </a:rPr>
              <a:t>van het laatste meetmoment </a:t>
            </a:r>
            <a:r>
              <a:rPr lang="nl-NL" cap="all" dirty="0" smtClean="0">
                <a:latin typeface="Verdana" panose="020B0604030504040204" pitchFamily="34" charset="0"/>
                <a:ea typeface="Verdana" panose="020B0604030504040204" pitchFamily="34" charset="0"/>
                <a:cs typeface="Verdana" panose="020B0604030504040204" pitchFamily="34" charset="0"/>
              </a:rPr>
              <a:t>		is bepalend</a:t>
            </a:r>
            <a:endParaRPr lang="nl-NL" cap="all" dirty="0">
              <a:latin typeface="Verdana" panose="020B0604030504040204" pitchFamily="34" charset="0"/>
              <a:ea typeface="Verdana" panose="020B0604030504040204" pitchFamily="34" charset="0"/>
              <a:cs typeface="Verdana" panose="020B0604030504040204" pitchFamily="34" charset="0"/>
            </a:endParaRPr>
          </a:p>
          <a:p>
            <a:pPr defTabSz="180000"/>
            <a:r>
              <a:rPr lang="nl-NL" sz="800" cap="all" dirty="0">
                <a:latin typeface="Verdana" panose="020B0604030504040204" pitchFamily="34" charset="0"/>
                <a:ea typeface="Verdana" panose="020B0604030504040204" pitchFamily="34" charset="0"/>
                <a:cs typeface="Verdana" panose="020B0604030504040204" pitchFamily="34" charset="0"/>
              </a:rPr>
              <a:t> </a:t>
            </a:r>
          </a:p>
          <a:p>
            <a:pPr marL="342900" indent="-342900" defTabSz="180000">
              <a:buFontTx/>
              <a:buChar char="-"/>
            </a:pPr>
            <a:r>
              <a:rPr lang="nl-NL" cap="all" dirty="0">
                <a:latin typeface="Verdana" panose="020B0604030504040204" pitchFamily="34" charset="0"/>
                <a:ea typeface="Verdana" panose="020B0604030504040204" pitchFamily="34" charset="0"/>
                <a:cs typeface="Verdana" panose="020B0604030504040204" pitchFamily="34" charset="0"/>
              </a:rPr>
              <a:t>Het </a:t>
            </a:r>
            <a:r>
              <a:rPr lang="nl-NL" cap="all" dirty="0" smtClean="0">
                <a:latin typeface="Verdana" panose="020B0604030504040204" pitchFamily="34" charset="0"/>
                <a:ea typeface="Verdana" panose="020B0604030504040204" pitchFamily="34" charset="0"/>
                <a:cs typeface="Verdana" panose="020B0604030504040204" pitchFamily="34" charset="0"/>
              </a:rPr>
              <a:t>GEMIDDELDE </a:t>
            </a:r>
            <a:r>
              <a:rPr lang="nl-NL" cap="all" dirty="0">
                <a:latin typeface="Verdana" panose="020B0604030504040204" pitchFamily="34" charset="0"/>
                <a:ea typeface="Verdana" panose="020B0604030504040204" pitchFamily="34" charset="0"/>
                <a:cs typeface="Verdana" panose="020B0604030504040204" pitchFamily="34" charset="0"/>
              </a:rPr>
              <a:t>kan zowel naar boven als naar beneden worden bijgesteld tijdens de </a:t>
            </a:r>
            <a:r>
              <a:rPr lang="nl-NL" cap="all" dirty="0" smtClean="0">
                <a:latin typeface="Verdana" panose="020B0604030504040204" pitchFamily="34" charset="0"/>
                <a:ea typeface="Verdana" panose="020B0604030504040204" pitchFamily="34" charset="0"/>
                <a:cs typeface="Verdana" panose="020B0604030504040204" pitchFamily="34" charset="0"/>
              </a:rPr>
              <a:t>meetmomenten, MAXIMAAL 1 INTERVAL LAGER BIJ DE HERZIENINGEN VAN DE EERSTE HELFT</a:t>
            </a:r>
            <a:endParaRPr lang="nl-NL" cap="all" dirty="0">
              <a:latin typeface="Verdana" panose="020B0604030504040204" pitchFamily="34" charset="0"/>
              <a:ea typeface="Verdana" panose="020B0604030504040204" pitchFamily="34" charset="0"/>
              <a:cs typeface="Verdana" panose="020B0604030504040204" pitchFamily="34" charset="0"/>
            </a:endParaRPr>
          </a:p>
          <a:p>
            <a:pPr marL="342900" indent="-342900" defTabSz="180000">
              <a:buFontTx/>
              <a:buChar char="-"/>
            </a:pPr>
            <a:endParaRPr lang="nl-NL" sz="800" cap="all" dirty="0">
              <a:latin typeface="Verdana" panose="020B0604030504040204" pitchFamily="34" charset="0"/>
              <a:ea typeface="Verdana" panose="020B0604030504040204" pitchFamily="34" charset="0"/>
              <a:cs typeface="Verdana" panose="020B0604030504040204" pitchFamily="34" charset="0"/>
            </a:endParaRPr>
          </a:p>
          <a:p>
            <a:pPr marL="342900" indent="-342900" defTabSz="180000">
              <a:buFontTx/>
              <a:buChar char="-"/>
            </a:pPr>
            <a:r>
              <a:rPr lang="nl-NL" cap="all" dirty="0">
                <a:latin typeface="Verdana" panose="020B0604030504040204" pitchFamily="34" charset="0"/>
                <a:ea typeface="Verdana" panose="020B0604030504040204" pitchFamily="34" charset="0"/>
                <a:cs typeface="Verdana" panose="020B0604030504040204" pitchFamily="34" charset="0"/>
              </a:rPr>
              <a:t>Spelers die met een niet officieel </a:t>
            </a:r>
            <a:r>
              <a:rPr lang="nl-NL" cap="all" dirty="0" smtClean="0">
                <a:latin typeface="Verdana" panose="020B0604030504040204" pitchFamily="34" charset="0"/>
                <a:ea typeface="Verdana" panose="020B0604030504040204" pitchFamily="34" charset="0"/>
                <a:cs typeface="Verdana" panose="020B0604030504040204" pitchFamily="34" charset="0"/>
              </a:rPr>
              <a:t>GEMIDDELDE </a:t>
            </a:r>
            <a:r>
              <a:rPr lang="nl-NL" cap="all" dirty="0">
                <a:latin typeface="Verdana" panose="020B0604030504040204" pitchFamily="34" charset="0"/>
                <a:ea typeface="Verdana" panose="020B0604030504040204" pitchFamily="34" charset="0"/>
                <a:cs typeface="Verdana" panose="020B0604030504040204" pitchFamily="34" charset="0"/>
              </a:rPr>
              <a:t>zijn begonnen worden na 4 gespeelde partijen herzien </a:t>
            </a:r>
            <a:r>
              <a:rPr lang="nl-NL" sz="1100" i="1" cap="all" dirty="0">
                <a:latin typeface="Verdana" panose="020B0604030504040204" pitchFamily="34" charset="0"/>
                <a:ea typeface="Verdana" panose="020B0604030504040204" pitchFamily="34" charset="0"/>
                <a:cs typeface="Verdana" panose="020B0604030504040204" pitchFamily="34" charset="0"/>
              </a:rPr>
              <a:t>(alleen naar boven. Niet naar beneden)</a:t>
            </a:r>
            <a:endParaRPr lang="nl-NL" i="1" cap="all" dirty="0">
              <a:latin typeface="Verdana" panose="020B0604030504040204" pitchFamily="34" charset="0"/>
              <a:ea typeface="Verdana" panose="020B0604030504040204" pitchFamily="34" charset="0"/>
              <a:cs typeface="Verdana" panose="020B0604030504040204" pitchFamily="34" charset="0"/>
            </a:endParaRPr>
          </a:p>
          <a:p>
            <a:pPr defTabSz="180000"/>
            <a:r>
              <a:rPr lang="nl-NL" i="1" cap="all" dirty="0">
                <a:latin typeface="Verdana" panose="020B0604030504040204" pitchFamily="34" charset="0"/>
                <a:ea typeface="Verdana" panose="020B0604030504040204" pitchFamily="34" charset="0"/>
                <a:cs typeface="Verdana" panose="020B0604030504040204" pitchFamily="34" charset="0"/>
              </a:rPr>
              <a:t>		</a:t>
            </a:r>
            <a:r>
              <a:rPr lang="nl-NL" cap="all" dirty="0">
                <a:latin typeface="Verdana" panose="020B0604030504040204" pitchFamily="34" charset="0"/>
                <a:ea typeface="Verdana" panose="020B0604030504040204" pitchFamily="34" charset="0"/>
                <a:cs typeface="Verdana" panose="020B0604030504040204" pitchFamily="34" charset="0"/>
              </a:rPr>
              <a:t>dit </a:t>
            </a:r>
            <a:r>
              <a:rPr lang="nl-NL" cap="all" dirty="0" smtClean="0">
                <a:latin typeface="Verdana" panose="020B0604030504040204" pitchFamily="34" charset="0"/>
                <a:ea typeface="Verdana" panose="020B0604030504040204" pitchFamily="34" charset="0"/>
                <a:cs typeface="Verdana" panose="020B0604030504040204" pitchFamily="34" charset="0"/>
              </a:rPr>
              <a:t>herziende GEMIDDELDE </a:t>
            </a:r>
            <a:r>
              <a:rPr lang="nl-NL" cap="all" dirty="0">
                <a:latin typeface="Verdana" panose="020B0604030504040204" pitchFamily="34" charset="0"/>
                <a:ea typeface="Verdana" panose="020B0604030504040204" pitchFamily="34" charset="0"/>
                <a:cs typeface="Verdana" panose="020B0604030504040204" pitchFamily="34" charset="0"/>
              </a:rPr>
              <a:t>wordt gezien als </a:t>
            </a:r>
            <a:r>
              <a:rPr lang="nl-NL" cap="all" dirty="0" smtClean="0">
                <a:latin typeface="Verdana" panose="020B0604030504040204" pitchFamily="34" charset="0"/>
                <a:ea typeface="Verdana" panose="020B0604030504040204" pitchFamily="34" charset="0"/>
                <a:cs typeface="Verdana" panose="020B0604030504040204" pitchFamily="34" charset="0"/>
              </a:rPr>
              <a:t>het</a:t>
            </a:r>
          </a:p>
          <a:p>
            <a:pPr defTabSz="180000"/>
            <a:r>
              <a:rPr lang="nl-NL" cap="all" dirty="0" smtClean="0">
                <a:latin typeface="Verdana" panose="020B0604030504040204" pitchFamily="34" charset="0"/>
                <a:ea typeface="Verdana" panose="020B0604030504040204" pitchFamily="34" charset="0"/>
                <a:cs typeface="Verdana" panose="020B0604030504040204" pitchFamily="34" charset="0"/>
              </a:rPr>
              <a:t>		start GEMIDDELDE van dat </a:t>
            </a:r>
            <a:r>
              <a:rPr lang="nl-NL" cap="all" dirty="0">
                <a:latin typeface="Verdana" panose="020B0604030504040204" pitchFamily="34" charset="0"/>
                <a:ea typeface="Verdana" panose="020B0604030504040204" pitchFamily="34" charset="0"/>
                <a:cs typeface="Verdana" panose="020B0604030504040204" pitchFamily="34" charset="0"/>
              </a:rPr>
              <a:t>seizoen	</a:t>
            </a:r>
            <a:endParaRPr lang="nl-NL" b="1" cap="all"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180000"/>
            <a:r>
              <a:rPr lang="nl-NL" b="1" cap="all" dirty="0">
                <a:solidFill>
                  <a:srgbClr val="FF0000"/>
                </a:solidFill>
                <a:latin typeface="Verdana" panose="020B0604030504040204" pitchFamily="34" charset="0"/>
                <a:ea typeface="Verdana" panose="020B0604030504040204" pitchFamily="34" charset="0"/>
                <a:cs typeface="Verdana" panose="020B0604030504040204" pitchFamily="34" charset="0"/>
              </a:rPr>
              <a:t>		</a:t>
            </a:r>
            <a:endParaRPr lang="nl-NL" b="1" cap="all"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180000"/>
            <a:r>
              <a:rPr lang="nl-NL" b="1" cap="all"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nl-NL" b="1" cap="all"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nl-NL" b="1" cap="al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naar </a:t>
            </a:r>
            <a:r>
              <a:rPr lang="nl-NL" b="1" u="sng" cap="all" dirty="0">
                <a:solidFill>
                  <a:srgbClr val="0070C0"/>
                </a:solidFill>
                <a:latin typeface="Verdana" panose="020B0604030504040204" pitchFamily="34" charset="0"/>
                <a:ea typeface="Verdana" panose="020B0604030504040204" pitchFamily="34" charset="0"/>
                <a:cs typeface="Verdana" panose="020B0604030504040204" pitchFamily="34" charset="0"/>
              </a:rPr>
              <a:t>beneden</a:t>
            </a:r>
            <a:r>
              <a:rPr lang="nl-NL" b="1" cap="all" dirty="0">
                <a:solidFill>
                  <a:srgbClr val="0070C0"/>
                </a:solidFill>
                <a:latin typeface="Verdana" panose="020B0604030504040204" pitchFamily="34" charset="0"/>
                <a:ea typeface="Verdana" panose="020B0604030504040204" pitchFamily="34" charset="0"/>
                <a:cs typeface="Verdana" panose="020B0604030504040204" pitchFamily="34" charset="0"/>
              </a:rPr>
              <a:t> bijstellen alleen </a:t>
            </a:r>
            <a:r>
              <a:rPr lang="nl-NL" b="1" cap="al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halverwege </a:t>
            </a:r>
            <a:r>
              <a:rPr lang="nl-NL" sz="1400" b="1" cap="al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(MAX 1 INTERVAL)</a:t>
            </a:r>
          </a:p>
          <a:p>
            <a:pPr defTabSz="180000"/>
            <a:r>
              <a:rPr lang="nl-NL" b="1" cap="all" dirty="0">
                <a:solidFill>
                  <a:srgbClr val="0070C0"/>
                </a:solidFill>
                <a:latin typeface="Verdana" panose="020B0604030504040204" pitchFamily="34" charset="0"/>
                <a:ea typeface="Verdana" panose="020B0604030504040204" pitchFamily="34" charset="0"/>
                <a:cs typeface="Verdana" panose="020B0604030504040204" pitchFamily="34" charset="0"/>
              </a:rPr>
              <a:t>	</a:t>
            </a:r>
            <a:r>
              <a:rPr lang="nl-NL" b="1" cap="all"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of einde seizoen (DIT IS NIET VAN TOEPASSING BIJ 										AFVAARDIGING NAAR HET GEWEST EN OF NATIONAAL)</a:t>
            </a:r>
            <a:endParaRPr lang="nl-NL" b="1" cap="all"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33596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BEPALING ALGEMEEN GEMIDDELDE</a:t>
            </a:r>
            <a:endParaRPr lang="nl-NL" altLang="nl-NL" sz="1600" b="1" dirty="0" smtClean="0">
              <a:solidFill>
                <a:schemeClr val="bg1"/>
              </a:solidFill>
              <a:latin typeface="Verdana" panose="020B0604030504040204" pitchFamily="34" charset="0"/>
            </a:endParaRPr>
          </a:p>
        </p:txBody>
      </p:sp>
      <p:grpSp>
        <p:nvGrpSpPr>
          <p:cNvPr id="24579" name="Group 4"/>
          <p:cNvGrpSpPr>
            <a:grpSpLocks/>
          </p:cNvGrpSpPr>
          <p:nvPr/>
        </p:nvGrpSpPr>
        <p:grpSpPr bwMode="auto">
          <a:xfrm>
            <a:off x="250825" y="0"/>
            <a:ext cx="8666163" cy="547688"/>
            <a:chOff x="158" y="0"/>
            <a:chExt cx="5459" cy="345"/>
          </a:xfrm>
        </p:grpSpPr>
        <p:pic>
          <p:nvPicPr>
            <p:cNvPr id="2458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4584"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4585"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4586"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4587"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0"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 name="Rechthoek 1"/>
          <p:cNvSpPr/>
          <p:nvPr/>
        </p:nvSpPr>
        <p:spPr>
          <a:xfrm>
            <a:off x="250825" y="1196975"/>
            <a:ext cx="8642350" cy="5909310"/>
          </a:xfrm>
          <a:prstGeom prst="rect">
            <a:avLst/>
          </a:prstGeom>
        </p:spPr>
        <p:txBody>
          <a:bodyPr wrap="square">
            <a:spAutoFit/>
          </a:bodyPr>
          <a:lstStyle/>
          <a:p>
            <a:r>
              <a:rPr lang="nl-NL" sz="2000" cap="all" dirty="0">
                <a:latin typeface="Calibri" panose="020F0502020204030204" pitchFamily="34" charset="0"/>
              </a:rPr>
              <a:t>Na afloop van de districtscompetitie worden de moyennes en de bijbehorende caramboles op basis van alle in dat seizoen gespeelde wedstrijden </a:t>
            </a:r>
            <a:r>
              <a:rPr lang="nl-NL" sz="2000" cap="all" dirty="0" smtClean="0">
                <a:latin typeface="Calibri" panose="020F0502020204030204" pitchFamily="34" charset="0"/>
              </a:rPr>
              <a:t>herzien.</a:t>
            </a:r>
          </a:p>
          <a:p>
            <a:r>
              <a:rPr lang="nl-NL" sz="2000" cap="all" dirty="0" smtClean="0">
                <a:latin typeface="Calibri" panose="020F0502020204030204" pitchFamily="34" charset="0"/>
              </a:rPr>
              <a:t>Men </a:t>
            </a:r>
            <a:r>
              <a:rPr lang="nl-NL" sz="2000" cap="all" dirty="0">
                <a:latin typeface="Calibri" panose="020F0502020204030204" pitchFamily="34" charset="0"/>
              </a:rPr>
              <a:t>kan zowel naar boven als naar beneden onbeperkt worden </a:t>
            </a:r>
            <a:r>
              <a:rPr lang="nl-NL" sz="2000" cap="all" dirty="0" smtClean="0">
                <a:latin typeface="Calibri" panose="020F0502020204030204" pitchFamily="34" charset="0"/>
              </a:rPr>
              <a:t>bijgesteld.</a:t>
            </a:r>
          </a:p>
          <a:p>
            <a:r>
              <a:rPr lang="nl-NL" sz="2000" cap="all" dirty="0" smtClean="0">
                <a:latin typeface="Calibri" panose="020F0502020204030204" pitchFamily="34" charset="0"/>
              </a:rPr>
              <a:t>Dit </a:t>
            </a:r>
            <a:r>
              <a:rPr lang="nl-NL" sz="2000" cap="all" dirty="0">
                <a:latin typeface="Calibri" panose="020F0502020204030204" pitchFamily="34" charset="0"/>
              </a:rPr>
              <a:t>gemiddelde is het aanvangsgemiddelde </a:t>
            </a:r>
            <a:r>
              <a:rPr lang="nl-NL" sz="2000" cap="all" dirty="0" smtClean="0">
                <a:latin typeface="Calibri" panose="020F0502020204030204" pitchFamily="34" charset="0"/>
              </a:rPr>
              <a:t>Voor</a:t>
            </a:r>
          </a:p>
          <a:p>
            <a:r>
              <a:rPr lang="nl-NL" sz="2000" cap="all" dirty="0" smtClean="0">
                <a:latin typeface="Calibri" panose="020F0502020204030204" pitchFamily="34" charset="0"/>
              </a:rPr>
              <a:t>de </a:t>
            </a:r>
            <a:r>
              <a:rPr lang="nl-NL" sz="2000" cap="all" dirty="0">
                <a:latin typeface="Calibri" panose="020F0502020204030204" pitchFamily="34" charset="0"/>
              </a:rPr>
              <a:t>competitie </a:t>
            </a:r>
            <a:r>
              <a:rPr lang="nl-NL" sz="2000" cap="all" dirty="0" smtClean="0">
                <a:latin typeface="Calibri" panose="020F0502020204030204" pitchFamily="34" charset="0"/>
              </a:rPr>
              <a:t>2018-2019.</a:t>
            </a:r>
          </a:p>
          <a:p>
            <a:endParaRPr lang="nl-NL" sz="2000" b="1" cap="all" dirty="0">
              <a:latin typeface="Calibri" panose="020F0502020204030204" pitchFamily="34" charset="0"/>
            </a:endParaRPr>
          </a:p>
          <a:p>
            <a:r>
              <a:rPr lang="nl-NL" sz="2000" b="1" cap="all" dirty="0" smtClean="0">
                <a:latin typeface="Calibri" panose="020F0502020204030204" pitchFamily="34" charset="0"/>
              </a:rPr>
              <a:t>Let </a:t>
            </a:r>
            <a:r>
              <a:rPr lang="nl-NL" sz="2000" b="1" cap="all" dirty="0">
                <a:latin typeface="Calibri" panose="020F0502020204030204" pitchFamily="34" charset="0"/>
              </a:rPr>
              <a:t>op: </a:t>
            </a:r>
            <a:r>
              <a:rPr lang="nl-NL" sz="2000" cap="all" dirty="0">
                <a:latin typeface="Calibri" panose="020F0502020204030204" pitchFamily="34" charset="0"/>
              </a:rPr>
              <a:t>voor de Gewestelijke rondes c.q. finale en Nationale finale wordt men niet </a:t>
            </a:r>
            <a:r>
              <a:rPr lang="nl-NL" sz="2000" cap="all" dirty="0" smtClean="0">
                <a:latin typeface="Calibri" panose="020F0502020204030204" pitchFamily="34" charset="0"/>
              </a:rPr>
              <a:t>verlaagd!</a:t>
            </a:r>
          </a:p>
          <a:p>
            <a:r>
              <a:rPr lang="nl-NL" sz="2000" cap="all" dirty="0" smtClean="0">
                <a:latin typeface="Calibri" panose="020F0502020204030204" pitchFamily="34" charset="0"/>
              </a:rPr>
              <a:t>De eventuele verlaging halverwege is niet van toepassing voor de gewestelijke ronde</a:t>
            </a:r>
          </a:p>
          <a:p>
            <a:r>
              <a:rPr lang="nl-NL" sz="2000" cap="all" dirty="0" smtClean="0">
                <a:latin typeface="Calibri" panose="020F0502020204030204" pitchFamily="34" charset="0"/>
              </a:rPr>
              <a:t>Een </a:t>
            </a:r>
            <a:r>
              <a:rPr lang="nl-NL" sz="2000" cap="all" dirty="0">
                <a:latin typeface="Calibri" panose="020F0502020204030204" pitchFamily="34" charset="0"/>
              </a:rPr>
              <a:t>eventuele verlaging na afloop van de districtsronde geldt pas in het nieuwe seizoen. </a:t>
            </a:r>
            <a:endParaRPr lang="nl-NL" sz="2000" cap="all" dirty="0" smtClean="0">
              <a:latin typeface="Calibri" panose="020F0502020204030204" pitchFamily="34" charset="0"/>
            </a:endParaRPr>
          </a:p>
          <a:p>
            <a:endParaRPr lang="nl-NL" sz="2000" cap="all" dirty="0">
              <a:latin typeface="Calibri" panose="020F0502020204030204" pitchFamily="34" charset="0"/>
            </a:endParaRPr>
          </a:p>
          <a:p>
            <a:r>
              <a:rPr lang="nl-NL" sz="2000" cap="all" dirty="0">
                <a:latin typeface="Calibri" panose="020F0502020204030204" pitchFamily="34" charset="0"/>
              </a:rPr>
              <a:t>Om deel te mogen nemen aan de Gewestelijke rondes en Nationale finale moet een speler in de districtsronde minimaal 4 wedstrijden in de betreffende klasse hebben gespeeld </a:t>
            </a:r>
          </a:p>
          <a:p>
            <a:endParaRPr lang="nl-NL" cap="all" dirty="0">
              <a:latin typeface="Calibri" panose="020F0502020204030204" pitchFamily="34" charset="0"/>
            </a:endParaRPr>
          </a:p>
        </p:txBody>
      </p:sp>
    </p:spTree>
    <p:extLst>
      <p:ext uri="{BB962C8B-B14F-4D97-AF65-F5344CB8AC3E}">
        <p14:creationId xmlns:p14="http://schemas.microsoft.com/office/powerpoint/2010/main" val="32197274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GEWESTELIJKE RONDE</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 name="Rechthoek 1"/>
          <p:cNvSpPr/>
          <p:nvPr/>
        </p:nvSpPr>
        <p:spPr>
          <a:xfrm>
            <a:off x="250824" y="1196975"/>
            <a:ext cx="8642351" cy="5355312"/>
          </a:xfrm>
          <a:prstGeom prst="rect">
            <a:avLst/>
          </a:prstGeom>
        </p:spPr>
        <p:txBody>
          <a:bodyPr wrap="square">
            <a:spAutoFit/>
          </a:bodyPr>
          <a:lstStyle/>
          <a:p>
            <a:pPr defTabSz="180000"/>
            <a:r>
              <a:rPr lang="nl-NL" cap="all" dirty="0">
                <a:latin typeface="Calibri" panose="020F0502020204030204" pitchFamily="34" charset="0"/>
              </a:rPr>
              <a:t>Afvaardiging teams naar de gewestelijke ronde</a:t>
            </a:r>
            <a:r>
              <a:rPr lang="nl-NL" cap="all" dirty="0" smtClean="0">
                <a:latin typeface="Calibri" panose="020F0502020204030204" pitchFamily="34" charset="0"/>
              </a:rPr>
              <a:t>:</a:t>
            </a:r>
          </a:p>
          <a:p>
            <a:pPr defTabSz="180000"/>
            <a:endParaRPr lang="nl-NL" cap="all" dirty="0">
              <a:latin typeface="Calibri" panose="020F0502020204030204" pitchFamily="34" charset="0"/>
            </a:endParaRPr>
          </a:p>
          <a:p>
            <a:pPr defTabSz="180000"/>
            <a:r>
              <a:rPr lang="nl-NL" cap="all" dirty="0">
                <a:latin typeface="Calibri" panose="020F0502020204030204" pitchFamily="34" charset="0"/>
              </a:rPr>
              <a:t>-	C1, C2, C3, C4, B1, B2		: 	min. 2 afvaardigingen naar het gewest</a:t>
            </a:r>
          </a:p>
          <a:p>
            <a:pPr defTabSz="180000"/>
            <a:r>
              <a:rPr lang="nl-NL" cap="all" dirty="0">
                <a:latin typeface="Calibri" panose="020F0502020204030204" pitchFamily="34" charset="0"/>
              </a:rPr>
              <a:t>-	A klasse									:	1 afvaardiging naar het gewest</a:t>
            </a:r>
          </a:p>
          <a:p>
            <a:pPr defTabSz="180000">
              <a:spcAft>
                <a:spcPts val="0"/>
              </a:spcAft>
            </a:pPr>
            <a:endParaRPr lang="nl-NL" cap="all" dirty="0" smtClean="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Voor </a:t>
            </a:r>
            <a:r>
              <a:rPr lang="nl-NL" cap="all" dirty="0">
                <a:latin typeface="Calibri" panose="020F0502020204030204" pitchFamily="34" charset="0"/>
                <a:ea typeface="Times New Roman" panose="02020603050405020304" pitchFamily="18" charset="0"/>
                <a:cs typeface="Times New Roman" panose="02020603050405020304" pitchFamily="18" charset="0"/>
              </a:rPr>
              <a:t>de gewestelijke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ronde </a:t>
            </a:r>
            <a:r>
              <a:rPr lang="nl-NL" cap="all" dirty="0">
                <a:latin typeface="Calibri" panose="020F0502020204030204" pitchFamily="34" charset="0"/>
                <a:ea typeface="Times New Roman" panose="02020603050405020304" pitchFamily="18" charset="0"/>
                <a:cs typeface="Times New Roman" panose="02020603050405020304" pitchFamily="18" charset="0"/>
              </a:rPr>
              <a:t>zijn de volgende data van belang:</a:t>
            </a:r>
          </a:p>
          <a:p>
            <a:pPr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p>
          <a:p>
            <a:pPr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Sluiting </a:t>
            </a:r>
            <a:r>
              <a:rPr lang="nl-NL" cap="all" dirty="0" err="1" smtClean="0">
                <a:latin typeface="Calibri" panose="020F0502020204030204" pitchFamily="34" charset="0"/>
                <a:ea typeface="Times New Roman" panose="02020603050405020304" pitchFamily="18" charset="0"/>
                <a:cs typeface="Times New Roman" panose="02020603050405020304" pitchFamily="18" charset="0"/>
              </a:rPr>
              <a:t>inschrijFdatum</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a:t>
            </a:r>
            <a:r>
              <a:rPr lang="nl-NL" cap="all" dirty="0">
                <a:latin typeface="Calibri" panose="020F0502020204030204" pitchFamily="34" charset="0"/>
                <a:ea typeface="Times New Roman" panose="02020603050405020304" pitchFamily="18" charset="0"/>
                <a:cs typeface="Times New Roman" panose="02020603050405020304" pitchFamily="18" charset="0"/>
              </a:rPr>
              <a:t>teams gewestelijke ronde: </a:t>
            </a:r>
            <a:endParaRPr lang="nl-NL" cap="all" dirty="0" smtClean="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de-DE" cap="all" dirty="0">
                <a:latin typeface="Calibri" panose="020F0502020204030204" pitchFamily="34" charset="0"/>
                <a:ea typeface="Times New Roman" panose="02020603050405020304" pitchFamily="18" charset="0"/>
                <a:cs typeface="Times New Roman" panose="02020603050405020304" pitchFamily="18" charset="0"/>
              </a:rPr>
              <a:t>	</a:t>
            </a:r>
            <a:r>
              <a:rPr lang="de-DE" cap="all" dirty="0" smtClean="0">
                <a:latin typeface="Calibri" panose="020F0502020204030204" pitchFamily="34" charset="0"/>
                <a:ea typeface="Times New Roman" panose="02020603050405020304" pitchFamily="18" charset="0"/>
                <a:cs typeface="Times New Roman" panose="02020603050405020304" pitchFamily="18" charset="0"/>
              </a:rPr>
              <a:t>-	ALLE KLASSEN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29 april 2019 </a:t>
            </a:r>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de-DE" cap="all" dirty="0" smtClean="0">
                <a:latin typeface="Calibri" panose="020F0502020204030204" pitchFamily="34" charset="0"/>
                <a:ea typeface="Times New Roman" panose="02020603050405020304" pitchFamily="18" charset="0"/>
                <a:cs typeface="Times New Roman" panose="02020603050405020304" pitchFamily="18" charset="0"/>
              </a:rPr>
              <a:t>	</a:t>
            </a:r>
            <a:r>
              <a:rPr lang="de-DE" cap="all" dirty="0">
                <a:latin typeface="Calibri" panose="020F0502020204030204" pitchFamily="34" charset="0"/>
                <a:ea typeface="Times New Roman" panose="02020603050405020304" pitchFamily="18" charset="0"/>
                <a:cs typeface="Times New Roman" panose="02020603050405020304" pitchFamily="18" charset="0"/>
              </a:rPr>
              <a:t> </a:t>
            </a:r>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defTabSz="180000">
              <a:spcAft>
                <a:spcPts val="0"/>
              </a:spcAft>
              <a:buFontTx/>
              <a:buChar char="-"/>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Gewestelijke tussenronde</a:t>
            </a:r>
          </a:p>
          <a:p>
            <a:pPr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	b </a:t>
            </a:r>
            <a:r>
              <a:rPr lang="nl-NL" cap="all" dirty="0">
                <a:latin typeface="Calibri" panose="020F0502020204030204" pitchFamily="34" charset="0"/>
                <a:ea typeface="Times New Roman" panose="02020603050405020304" pitchFamily="18" charset="0"/>
                <a:cs typeface="Times New Roman" panose="02020603050405020304" pitchFamily="18" charset="0"/>
              </a:rPr>
              <a:t>klassen: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a:t>
            </a: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11 </a:t>
            </a:r>
            <a:r>
              <a:rPr lang="nl-NL" cap="all" dirty="0">
                <a:latin typeface="Calibri" panose="020F0502020204030204" pitchFamily="34" charset="0"/>
                <a:ea typeface="Times New Roman" panose="02020603050405020304" pitchFamily="18" charset="0"/>
                <a:cs typeface="Times New Roman" panose="02020603050405020304" pitchFamily="18" charset="0"/>
              </a:rPr>
              <a:t>mei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2019 (ZATERDAG)</a:t>
            </a:r>
          </a:p>
          <a:p>
            <a:pPr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C </a:t>
            </a:r>
            <a:r>
              <a:rPr lang="nl-NL" cap="all" dirty="0">
                <a:latin typeface="Calibri" panose="020F0502020204030204" pitchFamily="34" charset="0"/>
                <a:ea typeface="Times New Roman" panose="02020603050405020304" pitchFamily="18" charset="0"/>
                <a:cs typeface="Times New Roman" panose="02020603050405020304" pitchFamily="18" charset="0"/>
              </a:rPr>
              <a:t>klassen: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11 </a:t>
            </a:r>
            <a:r>
              <a:rPr lang="nl-NL" cap="all" dirty="0">
                <a:latin typeface="Calibri" panose="020F0502020204030204" pitchFamily="34" charset="0"/>
                <a:ea typeface="Times New Roman" panose="02020603050405020304" pitchFamily="18" charset="0"/>
                <a:cs typeface="Times New Roman" panose="02020603050405020304" pitchFamily="18" charset="0"/>
              </a:rPr>
              <a:t>mei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2019 </a:t>
            </a:r>
            <a:r>
              <a:rPr lang="nl-NL" cap="all" dirty="0">
                <a:latin typeface="Calibri" panose="020F0502020204030204" pitchFamily="34" charset="0"/>
                <a:ea typeface="Times New Roman" panose="02020603050405020304" pitchFamily="18" charset="0"/>
                <a:cs typeface="Times New Roman" panose="02020603050405020304" pitchFamily="18" charset="0"/>
              </a:rPr>
              <a:t>(ZATERDAG</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a:t>
            </a:r>
          </a:p>
          <a:p>
            <a:pPr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	DAMES EN A klassen:										19 mei 2019 (</a:t>
            </a:r>
            <a:r>
              <a:rPr lang="nl-NL" cap="all" dirty="0" err="1" smtClean="0">
                <a:latin typeface="Calibri" panose="020F0502020204030204" pitchFamily="34" charset="0"/>
                <a:ea typeface="Times New Roman" panose="02020603050405020304" pitchFamily="18" charset="0"/>
                <a:cs typeface="Times New Roman" panose="02020603050405020304" pitchFamily="18" charset="0"/>
              </a:rPr>
              <a:t>ZondAG</a:t>
            </a:r>
            <a:r>
              <a:rPr lang="nl-NL" cap="all" dirty="0">
                <a:latin typeface="Calibri" panose="020F0502020204030204" pitchFamily="34" charset="0"/>
                <a:ea typeface="Times New Roman" panose="02020603050405020304" pitchFamily="18" charset="0"/>
                <a:cs typeface="Times New Roman" panose="02020603050405020304" pitchFamily="18" charset="0"/>
              </a:rPr>
              <a:t>)</a:t>
            </a:r>
          </a:p>
          <a:p>
            <a:pPr defTabSz="180000">
              <a:spcAft>
                <a:spcPts val="0"/>
              </a:spcAft>
            </a:pPr>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endParaRPr lang="nl-NL" cap="all" dirty="0" smtClean="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Gewestelijke </a:t>
            </a:r>
            <a:r>
              <a:rPr lang="nl-NL" cap="all" dirty="0" err="1" smtClean="0">
                <a:latin typeface="Calibri" panose="020F0502020204030204" pitchFamily="34" charset="0"/>
                <a:ea typeface="Times New Roman" panose="02020603050405020304" pitchFamily="18" charset="0"/>
                <a:cs typeface="Times New Roman" panose="02020603050405020304" pitchFamily="18" charset="0"/>
              </a:rPr>
              <a:t>finaleS</a:t>
            </a:r>
            <a:endParaRPr lang="nl-NL" cap="all" dirty="0" smtClean="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b EN c </a:t>
            </a:r>
            <a:r>
              <a:rPr lang="nl-NL" cap="all" dirty="0">
                <a:latin typeface="Calibri" panose="020F0502020204030204" pitchFamily="34" charset="0"/>
                <a:ea typeface="Times New Roman" panose="02020603050405020304" pitchFamily="18" charset="0"/>
                <a:cs typeface="Times New Roman" panose="02020603050405020304" pitchFamily="18" charset="0"/>
              </a:rPr>
              <a:t>klassen: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25 </a:t>
            </a:r>
            <a:r>
              <a:rPr lang="nl-NL" cap="all" dirty="0">
                <a:latin typeface="Calibri" panose="020F0502020204030204" pitchFamily="34" charset="0"/>
                <a:ea typeface="Times New Roman" panose="02020603050405020304" pitchFamily="18" charset="0"/>
                <a:cs typeface="Times New Roman" panose="02020603050405020304" pitchFamily="18" charset="0"/>
              </a:rPr>
              <a:t>mei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2019 (ZATERDAG)</a:t>
            </a:r>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DAMES EN </a:t>
            </a:r>
            <a:r>
              <a:rPr lang="nl-NL" cap="all" dirty="0">
                <a:latin typeface="Calibri" panose="020F0502020204030204" pitchFamily="34" charset="0"/>
                <a:ea typeface="Times New Roman" panose="02020603050405020304" pitchFamily="18" charset="0"/>
                <a:cs typeface="Times New Roman" panose="02020603050405020304" pitchFamily="18" charset="0"/>
              </a:rPr>
              <a:t>A </a:t>
            </a:r>
            <a:r>
              <a:rPr lang="nl-NL" cap="all" dirty="0" err="1" smtClean="0">
                <a:latin typeface="Calibri" panose="020F0502020204030204" pitchFamily="34" charset="0"/>
                <a:ea typeface="Times New Roman" panose="02020603050405020304" pitchFamily="18" charset="0"/>
                <a:cs typeface="Times New Roman" panose="02020603050405020304" pitchFamily="18" charset="0"/>
              </a:rPr>
              <a:t>klasseN</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a:t>
            </a:r>
            <a:r>
              <a:rPr lang="nl-NL" cap="all" dirty="0">
                <a:latin typeface="Calibri" panose="020F0502020204030204" pitchFamily="34" charset="0"/>
                <a:ea typeface="Times New Roman" panose="02020603050405020304" pitchFamily="18" charset="0"/>
                <a:cs typeface="Times New Roman" panose="02020603050405020304" pitchFamily="18" charset="0"/>
              </a:rPr>
              <a:t>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26 </a:t>
            </a:r>
            <a:r>
              <a:rPr lang="nl-NL" cap="all" dirty="0">
                <a:latin typeface="Calibri" panose="020F0502020204030204" pitchFamily="34" charset="0"/>
                <a:ea typeface="Times New Roman" panose="02020603050405020304" pitchFamily="18" charset="0"/>
                <a:cs typeface="Times New Roman" panose="02020603050405020304" pitchFamily="18" charset="0"/>
              </a:rPr>
              <a:t>mei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2019 (ZONDAG)</a:t>
            </a:r>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5961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PRESENTIE</a:t>
            </a:r>
            <a:r>
              <a:rPr lang="en-US" altLang="nl-NL" sz="2800" b="1" dirty="0" smtClean="0">
                <a:solidFill>
                  <a:schemeClr val="bg1"/>
                </a:solidFill>
                <a:latin typeface="Verdana" panose="020B0604030504040204" pitchFamily="34" charset="0"/>
              </a:rPr>
              <a:t> </a:t>
            </a:r>
            <a:r>
              <a:rPr lang="en-US" altLang="nl-NL" sz="2800" b="1" dirty="0" err="1" smtClean="0">
                <a:solidFill>
                  <a:schemeClr val="bg1"/>
                </a:solidFill>
                <a:latin typeface="Verdana" panose="020B0604030504040204" pitchFamily="34" charset="0"/>
              </a:rPr>
              <a:t>LIJST</a:t>
            </a:r>
            <a:endParaRPr lang="nl-NL" altLang="nl-NL" sz="1600" b="1" dirty="0" smtClean="0">
              <a:solidFill>
                <a:schemeClr val="bg1"/>
              </a:solidFill>
              <a:latin typeface="Verdana" panose="020B0604030504040204" pitchFamily="34" charset="0"/>
            </a:endParaRPr>
          </a:p>
        </p:txBody>
      </p:sp>
      <p:grpSp>
        <p:nvGrpSpPr>
          <p:cNvPr id="6147" name="Group 4"/>
          <p:cNvGrpSpPr>
            <a:grpSpLocks/>
          </p:cNvGrpSpPr>
          <p:nvPr/>
        </p:nvGrpSpPr>
        <p:grpSpPr bwMode="auto">
          <a:xfrm>
            <a:off x="250825" y="0"/>
            <a:ext cx="8666163" cy="547688"/>
            <a:chOff x="158" y="0"/>
            <a:chExt cx="5459" cy="345"/>
          </a:xfrm>
        </p:grpSpPr>
        <p:pic>
          <p:nvPicPr>
            <p:cNvPr id="615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6154"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6155"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6156"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6157"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8"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 name="Rechthoek 1"/>
          <p:cNvSpPr/>
          <p:nvPr/>
        </p:nvSpPr>
        <p:spPr>
          <a:xfrm>
            <a:off x="250824" y="1168400"/>
            <a:ext cx="8666164" cy="3637919"/>
          </a:xfrm>
          <a:prstGeom prst="rect">
            <a:avLst/>
          </a:prstGeom>
        </p:spPr>
        <p:txBody>
          <a:bodyPr wrap="square">
            <a:spAutoFit/>
          </a:bodyPr>
          <a:lstStyle/>
          <a:p>
            <a:pPr defTabSz="180000">
              <a:spcBef>
                <a:spcPct val="20000"/>
              </a:spcBef>
              <a:defRPr/>
            </a:pPr>
            <a:r>
              <a:rPr lang="nl-NL" dirty="0">
                <a:latin typeface="Calibri" panose="020F0502020204030204" pitchFamily="34" charset="0"/>
                <a:ea typeface="Verdana" panose="020B0604030504040204" pitchFamily="34" charset="0"/>
                <a:cs typeface="Verdana" panose="020B0604030504040204" pitchFamily="34" charset="0"/>
              </a:rPr>
              <a:t>DEZE BIJEENKOMST IS </a:t>
            </a:r>
            <a:r>
              <a:rPr lang="nl-NL" b="1" u="sng" dirty="0">
                <a:latin typeface="Calibri" panose="020F0502020204030204" pitchFamily="34" charset="0"/>
                <a:ea typeface="Verdana" panose="020B0604030504040204" pitchFamily="34" charset="0"/>
                <a:cs typeface="Verdana" panose="020B0604030504040204" pitchFamily="34" charset="0"/>
              </a:rPr>
              <a:t>NIET</a:t>
            </a:r>
            <a:r>
              <a:rPr lang="nl-NL" dirty="0">
                <a:latin typeface="Calibri" panose="020F0502020204030204" pitchFamily="34" charset="0"/>
                <a:ea typeface="Verdana" panose="020B0604030504040204" pitchFamily="34" charset="0"/>
                <a:cs typeface="Verdana" panose="020B0604030504040204" pitchFamily="34" charset="0"/>
              </a:rPr>
              <a:t> BOETE PLICHTIG</a:t>
            </a:r>
          </a:p>
          <a:p>
            <a:pPr defTabSz="180000">
              <a:spcBef>
                <a:spcPct val="20000"/>
              </a:spcBef>
              <a:defRPr/>
            </a:pPr>
            <a:endParaRPr lang="nl-NL" dirty="0" smtClean="0">
              <a:latin typeface="Calibri" panose="020F0502020204030204" pitchFamily="34" charset="0"/>
              <a:ea typeface="Verdana" panose="020B0604030504040204" pitchFamily="34" charset="0"/>
              <a:cs typeface="Verdana" panose="020B0604030504040204" pitchFamily="34" charset="0"/>
            </a:endParaRPr>
          </a:p>
          <a:p>
            <a:pPr defTabSz="180000">
              <a:spcBef>
                <a:spcPct val="20000"/>
              </a:spcBef>
              <a:defRPr/>
            </a:pP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	-	NIEUWE VERENIGINGEN:</a:t>
            </a:r>
          </a:p>
          <a:p>
            <a:pPr defTabSz="180000">
              <a:spcBef>
                <a:spcPct val="20000"/>
              </a:spcBef>
              <a:defRPr/>
            </a:pP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		DE KAMP</a:t>
            </a:r>
          </a:p>
          <a:p>
            <a:pPr defTabSz="180000">
              <a:spcBef>
                <a:spcPct val="20000"/>
              </a:spcBef>
              <a:defRPr/>
            </a:pP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		</a:t>
            </a:r>
            <a:r>
              <a:rPr lang="nl-NL" dirty="0" err="1" smtClean="0">
                <a:latin typeface="Calibri" panose="020F0502020204030204" pitchFamily="34" charset="0"/>
                <a:ea typeface="Verdana" panose="020B0604030504040204" pitchFamily="34" charset="0"/>
                <a:cs typeface="Verdana" panose="020B0604030504040204" pitchFamily="34" charset="0"/>
              </a:rPr>
              <a:t>HEITKAMP</a:t>
            </a:r>
            <a:endParaRPr lang="nl-NL" dirty="0" smtClean="0">
              <a:latin typeface="Calibri" panose="020F0502020204030204" pitchFamily="34" charset="0"/>
              <a:ea typeface="Verdana" panose="020B0604030504040204" pitchFamily="34" charset="0"/>
              <a:cs typeface="Verdana" panose="020B0604030504040204" pitchFamily="34" charset="0"/>
            </a:endParaRPr>
          </a:p>
          <a:p>
            <a:pPr defTabSz="180000">
              <a:spcBef>
                <a:spcPct val="20000"/>
              </a:spcBef>
              <a:defRPr/>
            </a:pP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		HEELWEG</a:t>
            </a:r>
          </a:p>
          <a:p>
            <a:pPr defTabSz="180000">
              <a:spcBef>
                <a:spcPct val="20000"/>
              </a:spcBef>
              <a:defRPr/>
            </a:pPr>
            <a:r>
              <a:rPr lang="nl-NL" dirty="0">
                <a:latin typeface="Calibri" panose="020F0502020204030204" pitchFamily="34" charset="0"/>
                <a:ea typeface="Verdana" panose="020B0604030504040204" pitchFamily="34" charset="0"/>
                <a:cs typeface="Verdana" panose="020B0604030504040204" pitchFamily="34" charset="0"/>
              </a:rPr>
              <a:t>	</a:t>
            </a:r>
            <a:r>
              <a:rPr lang="nl-NL" dirty="0" smtClean="0">
                <a:latin typeface="Calibri" panose="020F0502020204030204" pitchFamily="34" charset="0"/>
                <a:ea typeface="Verdana" panose="020B0604030504040204" pitchFamily="34" charset="0"/>
                <a:cs typeface="Verdana" panose="020B0604030504040204" pitchFamily="34" charset="0"/>
              </a:rPr>
              <a:t>		KOENDERS</a:t>
            </a:r>
          </a:p>
          <a:p>
            <a:pPr defTabSz="180000">
              <a:spcBef>
                <a:spcPct val="20000"/>
              </a:spcBef>
              <a:defRPr/>
            </a:pPr>
            <a:endParaRPr lang="nl-NL" dirty="0">
              <a:latin typeface="Calibri" panose="020F0502020204030204" pitchFamily="34" charset="0"/>
              <a:ea typeface="Verdana" panose="020B0604030504040204" pitchFamily="34" charset="0"/>
              <a:cs typeface="Verdana" panose="020B0604030504040204" pitchFamily="34" charset="0"/>
            </a:endParaRPr>
          </a:p>
          <a:p>
            <a:pPr defTabSz="180000">
              <a:spcBef>
                <a:spcPct val="20000"/>
              </a:spcBef>
              <a:defRPr/>
            </a:pPr>
            <a:r>
              <a:rPr lang="nl-NL" dirty="0">
                <a:latin typeface="Calibri" panose="020F0502020204030204" pitchFamily="34" charset="0"/>
                <a:ea typeface="Verdana" panose="020B0604030504040204" pitchFamily="34" charset="0"/>
                <a:cs typeface="Verdana" panose="020B0604030504040204" pitchFamily="34" charset="0"/>
              </a:rPr>
              <a:t>PRESENTIELIJST</a:t>
            </a:r>
          </a:p>
          <a:p>
            <a:pPr defTabSz="180000">
              <a:spcBef>
                <a:spcPct val="20000"/>
              </a:spcBef>
              <a:defRPr/>
            </a:pPr>
            <a:r>
              <a:rPr lang="nl-NL" dirty="0">
                <a:latin typeface="Calibri" panose="020F0502020204030204" pitchFamily="34" charset="0"/>
                <a:ea typeface="Verdana" panose="020B0604030504040204" pitchFamily="34" charset="0"/>
                <a:cs typeface="Verdana" panose="020B0604030504040204" pitchFamily="34" charset="0"/>
              </a:rPr>
              <a:t/>
            </a:r>
            <a:br>
              <a:rPr lang="nl-NL" dirty="0">
                <a:latin typeface="Calibri" panose="020F0502020204030204" pitchFamily="34" charset="0"/>
                <a:ea typeface="Verdana" panose="020B0604030504040204" pitchFamily="34" charset="0"/>
                <a:cs typeface="Verdana" panose="020B0604030504040204" pitchFamily="34" charset="0"/>
              </a:rPr>
            </a:br>
            <a:endParaRPr lang="nl-NL" dirty="0">
              <a:latin typeface="Calibri" panose="020F050202020403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LANDSFINALE VOOR TEAMS</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a:xfrm>
            <a:off x="107504" y="1241543"/>
            <a:ext cx="9144000" cy="2917722"/>
          </a:xfrm>
          <a:prstGeom prst="rect">
            <a:avLst/>
          </a:prstGeom>
        </p:spPr>
        <p:txBody>
          <a:bodyPr wrap="square">
            <a:spAutoFit/>
          </a:bodyPr>
          <a:lstStyle/>
          <a:p>
            <a:pPr defTabSz="180000">
              <a:spcAft>
                <a:spcPts val="0"/>
              </a:spcAft>
            </a:pPr>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cap="all"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ONDER VOORBEHOUD!!!</a:t>
            </a:r>
            <a:r>
              <a:rPr lang="nl-NL" cap="all"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endParaRPr lang="nl-NL" cap="all"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endParaRPr lang="nl-NL" cap="all" dirty="0" smtClean="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Sluiting inschrijvingsdatum Nationale </a:t>
            </a:r>
            <a:r>
              <a:rPr lang="nl-NL" cap="all" dirty="0" err="1" smtClean="0">
                <a:latin typeface="Calibri" panose="020F0502020204030204" pitchFamily="34" charset="0"/>
                <a:ea typeface="Times New Roman" panose="02020603050405020304" pitchFamily="18" charset="0"/>
                <a:cs typeface="Times New Roman" panose="02020603050405020304" pitchFamily="18" charset="0"/>
              </a:rPr>
              <a:t>landscompetitie</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			01 </a:t>
            </a:r>
            <a:r>
              <a:rPr lang="nl-NL" cap="all" dirty="0">
                <a:latin typeface="Calibri" panose="020F0502020204030204" pitchFamily="34" charset="0"/>
                <a:ea typeface="Times New Roman" panose="02020603050405020304" pitchFamily="18" charset="0"/>
                <a:cs typeface="Times New Roman" panose="02020603050405020304" pitchFamily="18" charset="0"/>
              </a:rPr>
              <a:t>juni </a:t>
            </a:r>
            <a:r>
              <a:rPr lang="nl-NL" cap="all" dirty="0" smtClean="0">
                <a:latin typeface="Calibri" panose="020F0502020204030204" pitchFamily="34" charset="0"/>
                <a:ea typeface="Times New Roman" panose="02020603050405020304" pitchFamily="18" charset="0"/>
                <a:cs typeface="Times New Roman" panose="02020603050405020304" pitchFamily="18" charset="0"/>
              </a:rPr>
              <a:t>2018</a:t>
            </a:r>
            <a:endParaRPr lang="nl-NL" cap="all" dirty="0">
              <a:latin typeface="Calibri" panose="020F0502020204030204" pitchFamily="34" charset="0"/>
              <a:ea typeface="Times New Roman" panose="02020603050405020304" pitchFamily="18" charset="0"/>
              <a:cs typeface="Times New Roman" panose="02020603050405020304" pitchFamily="18" charset="0"/>
            </a:endParaRPr>
          </a:p>
          <a:p>
            <a:pPr defTabSz="180000">
              <a:spcAft>
                <a:spcPts val="0"/>
              </a:spcAft>
            </a:pPr>
            <a:r>
              <a:rPr lang="nl-NL" cap="all" dirty="0">
                <a:latin typeface="Calibri" panose="020F0502020204030204" pitchFamily="34" charset="0"/>
                <a:ea typeface="Times New Roman" panose="02020603050405020304" pitchFamily="18" charset="0"/>
                <a:cs typeface="Times New Roman" panose="02020603050405020304" pitchFamily="18" charset="0"/>
              </a:rPr>
              <a:t> </a:t>
            </a:r>
          </a:p>
          <a:p>
            <a:pPr defTabSz="180000">
              <a:spcAft>
                <a:spcPts val="0"/>
              </a:spcAft>
            </a:pPr>
            <a:endParaRPr lang="nl-NL" cap="all" dirty="0">
              <a:effectLst/>
              <a:latin typeface="Calibri" panose="020F0502020204030204" pitchFamily="34" charset="0"/>
              <a:ea typeface="Times New Roman" panose="02020603050405020304" pitchFamily="18" charset="0"/>
              <a:cs typeface="Times New Roman" panose="02020603050405020304" pitchFamily="18" charset="0"/>
            </a:endParaRPr>
          </a:p>
          <a:p>
            <a:pPr defTabSz="180000">
              <a:spcBef>
                <a:spcPct val="20000"/>
              </a:spcBef>
              <a:defRPr/>
            </a:pPr>
            <a:r>
              <a:rPr lang="nl-NL" cap="all" dirty="0" smtClean="0">
                <a:latin typeface="Calibri" panose="020F0502020204030204" pitchFamily="34" charset="0"/>
                <a:ea typeface="Verdana" panose="020B0604030504040204" pitchFamily="34" charset="0"/>
                <a:cs typeface="Verdana" panose="020B0604030504040204" pitchFamily="34" charset="0"/>
              </a:rPr>
              <a:t>27 </a:t>
            </a:r>
            <a:r>
              <a:rPr lang="nl-NL" cap="all" dirty="0">
                <a:latin typeface="Calibri" panose="020F0502020204030204" pitchFamily="34" charset="0"/>
                <a:ea typeface="Verdana" panose="020B0604030504040204" pitchFamily="34" charset="0"/>
                <a:cs typeface="Verdana" panose="020B0604030504040204" pitchFamily="34" charset="0"/>
              </a:rPr>
              <a:t>t/m </a:t>
            </a:r>
            <a:r>
              <a:rPr lang="nl-NL" cap="all" dirty="0" smtClean="0">
                <a:latin typeface="Calibri" panose="020F0502020204030204" pitchFamily="34" charset="0"/>
                <a:ea typeface="Verdana" panose="020B0604030504040204" pitchFamily="34" charset="0"/>
                <a:cs typeface="Verdana" panose="020B0604030504040204" pitchFamily="34" charset="0"/>
              </a:rPr>
              <a:t>28 juni 2018</a:t>
            </a:r>
            <a:endParaRPr lang="nl-NL" dirty="0">
              <a:latin typeface="Calibri" panose="020F0502020204030204" pitchFamily="34" charset="0"/>
            </a:endParaRPr>
          </a:p>
          <a:p>
            <a:pPr defTabSz="180000">
              <a:defRPr/>
            </a:pPr>
            <a:r>
              <a:rPr lang="nl-NL" b="1" cap="all" dirty="0" smtClean="0">
                <a:latin typeface="Calibri" panose="020F0502020204030204" pitchFamily="34" charset="0"/>
                <a:ea typeface="Verdana" panose="020B0604030504040204" pitchFamily="34" charset="0"/>
                <a:cs typeface="Verdana" panose="020B0604030504040204" pitchFamily="34" charset="0"/>
              </a:rPr>
              <a:t>Landsfinale NEDERLANDS KAMPIOENSCHAP </a:t>
            </a:r>
            <a:r>
              <a:rPr lang="nl-NL" cap="all" dirty="0">
                <a:latin typeface="Calibri" panose="020F0502020204030204" pitchFamily="34" charset="0"/>
                <a:ea typeface="Verdana" panose="020B0604030504040204" pitchFamily="34" charset="0"/>
                <a:cs typeface="Verdana" panose="020B0604030504040204" pitchFamily="34" charset="0"/>
              </a:rPr>
              <a:t>(Nieuwegein)</a:t>
            </a:r>
            <a:r>
              <a:rPr lang="nl-NL" b="1" cap="all" dirty="0">
                <a:latin typeface="Calibri" panose="020F0502020204030204" pitchFamily="34" charset="0"/>
                <a:ea typeface="Verdana" panose="020B0604030504040204" pitchFamily="34" charset="0"/>
                <a:cs typeface="Verdana" panose="020B0604030504040204" pitchFamily="34" charset="0"/>
              </a:rPr>
              <a:t>	</a:t>
            </a:r>
          </a:p>
          <a:p>
            <a:pPr defTabSz="180000">
              <a:defRPr/>
            </a:pPr>
            <a:r>
              <a:rPr lang="nl-NL" cap="all" dirty="0">
                <a:latin typeface="Calibri" panose="020F050202020403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3621249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smtClean="0">
                <a:solidFill>
                  <a:schemeClr val="bg1"/>
                </a:solidFill>
                <a:latin typeface="Verdana" panose="020B0604030504040204" pitchFamily="34" charset="0"/>
              </a:rPr>
              <a:t>PK</a:t>
            </a:r>
            <a:endParaRPr lang="nl-NL" altLang="nl-NL" sz="1600" b="1" smtClean="0">
              <a:solidFill>
                <a:schemeClr val="bg1"/>
              </a:solidFill>
              <a:latin typeface="Verdana" panose="020B0604030504040204" pitchFamily="34" charset="0"/>
            </a:endParaRPr>
          </a:p>
        </p:txBody>
      </p:sp>
      <p:grpSp>
        <p:nvGrpSpPr>
          <p:cNvPr id="30723" name="Group 4"/>
          <p:cNvGrpSpPr>
            <a:grpSpLocks/>
          </p:cNvGrpSpPr>
          <p:nvPr/>
        </p:nvGrpSpPr>
        <p:grpSpPr bwMode="auto">
          <a:xfrm>
            <a:off x="250825" y="0"/>
            <a:ext cx="8666163" cy="547688"/>
            <a:chOff x="158" y="0"/>
            <a:chExt cx="5459" cy="345"/>
          </a:xfrm>
        </p:grpSpPr>
        <p:pic>
          <p:nvPicPr>
            <p:cNvPr id="3072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3072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3072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3073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30731"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24"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0725" name="Tekstvak 10"/>
          <p:cNvSpPr txBox="1">
            <a:spLocks noChangeArrowheads="1"/>
          </p:cNvSpPr>
          <p:nvPr/>
        </p:nvSpPr>
        <p:spPr bwMode="auto">
          <a:xfrm>
            <a:off x="250825" y="1131888"/>
            <a:ext cx="8642350" cy="381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793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7938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7938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r>
              <a:rPr lang="nl-NL" altLang="nl-NL" sz="2000" dirty="0">
                <a:latin typeface="Calibri" panose="020F0502020204030204" pitchFamily="34" charset="0"/>
              </a:rPr>
              <a:t>PK-ROOSTER	DF EN GF										</a:t>
            </a:r>
            <a:endParaRPr lang="nl-NL" altLang="nl-NL" sz="1400" dirty="0">
              <a:latin typeface="Calibri" panose="020F0502020204030204" pitchFamily="34" charset="0"/>
            </a:endParaRPr>
          </a:p>
          <a:p>
            <a:pPr>
              <a:buFontTx/>
              <a:buNone/>
            </a:pPr>
            <a:endParaRPr lang="nl-NL" altLang="nl-NL" sz="1200" dirty="0">
              <a:latin typeface="Calibri" panose="020F0502020204030204" pitchFamily="34" charset="0"/>
            </a:endParaRPr>
          </a:p>
          <a:p>
            <a:pPr>
              <a:buFontTx/>
              <a:buNone/>
            </a:pPr>
            <a:r>
              <a:rPr lang="nl-NL" altLang="nl-NL" sz="2000" dirty="0">
                <a:latin typeface="Calibri" panose="020F0502020204030204" pitchFamily="34" charset="0"/>
              </a:rPr>
              <a:t>VOORWEDSTRIJDEN												</a:t>
            </a:r>
            <a:r>
              <a:rPr lang="nl-NL" altLang="nl-NL" sz="2000" b="1" dirty="0">
                <a:latin typeface="Calibri" panose="020F0502020204030204" pitchFamily="34" charset="0"/>
              </a:rPr>
              <a:t>6</a:t>
            </a:r>
            <a:r>
              <a:rPr lang="nl-NL" altLang="nl-NL" sz="2000" dirty="0" smtClean="0">
                <a:latin typeface="Calibri" panose="020F0502020204030204" pitchFamily="34" charset="0"/>
              </a:rPr>
              <a:t> PARTIJEN/SPELER</a:t>
            </a:r>
            <a:endParaRPr lang="nl-NL" altLang="nl-NL" sz="1400" dirty="0">
              <a:latin typeface="Calibri" panose="020F0502020204030204" pitchFamily="34" charset="0"/>
            </a:endParaRPr>
          </a:p>
          <a:p>
            <a:pPr>
              <a:buFontTx/>
              <a:buNone/>
            </a:pPr>
            <a:endParaRPr lang="nl-NL" altLang="nl-NL" sz="1200" dirty="0">
              <a:latin typeface="Calibri" panose="020F0502020204030204" pitchFamily="34" charset="0"/>
            </a:endParaRPr>
          </a:p>
          <a:p>
            <a:pPr>
              <a:buFontTx/>
              <a:buNone/>
            </a:pPr>
            <a:r>
              <a:rPr lang="nl-NL" altLang="nl-NL" sz="2000" dirty="0">
                <a:latin typeface="Calibri" panose="020F0502020204030204" pitchFamily="34" charset="0"/>
              </a:rPr>
              <a:t>DISTRICTSFINALE MET </a:t>
            </a:r>
            <a:r>
              <a:rPr lang="nl-NL" altLang="nl-NL" sz="2000" b="1" dirty="0">
                <a:latin typeface="Calibri" panose="020F0502020204030204" pitchFamily="34" charset="0"/>
              </a:rPr>
              <a:t>8</a:t>
            </a:r>
            <a:r>
              <a:rPr lang="nl-NL" altLang="nl-NL" sz="2000" dirty="0">
                <a:latin typeface="Calibri" panose="020F0502020204030204" pitchFamily="34" charset="0"/>
              </a:rPr>
              <a:t> SPELERS	</a:t>
            </a:r>
            <a:r>
              <a:rPr lang="nl-NL" altLang="nl-NL" sz="2000" dirty="0" smtClean="0">
                <a:latin typeface="Calibri" panose="020F0502020204030204" pitchFamily="34" charset="0"/>
              </a:rPr>
              <a:t> TENZIJ ER MINDER ZIJN</a:t>
            </a:r>
          </a:p>
          <a:p>
            <a:pPr>
              <a:buFontTx/>
              <a:buNone/>
            </a:pPr>
            <a:endParaRPr lang="nl-NL" altLang="nl-NL" sz="1200" dirty="0">
              <a:latin typeface="Calibri" panose="020F0502020204030204" pitchFamily="34" charset="0"/>
            </a:endParaRPr>
          </a:p>
          <a:p>
            <a:pPr>
              <a:buFontTx/>
              <a:buNone/>
            </a:pPr>
            <a:r>
              <a:rPr lang="nl-NL" altLang="nl-NL" sz="2000" dirty="0">
                <a:latin typeface="Calibri" panose="020F0502020204030204" pitchFamily="34" charset="0"/>
              </a:rPr>
              <a:t>EEN DISTRICTSFINALE MET </a:t>
            </a:r>
            <a:r>
              <a:rPr lang="nl-NL" altLang="nl-NL" sz="2000" dirty="0" smtClean="0">
                <a:latin typeface="Calibri" panose="020F0502020204030204" pitchFamily="34" charset="0"/>
              </a:rPr>
              <a:t>MINDER DAN 8 </a:t>
            </a:r>
            <a:r>
              <a:rPr lang="nl-NL" altLang="nl-NL" sz="2000" dirty="0">
                <a:latin typeface="Calibri" panose="020F0502020204030204" pitchFamily="34" charset="0"/>
              </a:rPr>
              <a:t>SPELERS </a:t>
            </a:r>
            <a:r>
              <a:rPr lang="nl-NL" altLang="nl-NL" sz="2000" dirty="0" smtClean="0">
                <a:latin typeface="Calibri" panose="020F0502020204030204" pitchFamily="34" charset="0"/>
              </a:rPr>
              <a:t>KAN </a:t>
            </a:r>
            <a:r>
              <a:rPr lang="nl-NL" altLang="nl-NL" sz="2000" dirty="0">
                <a:latin typeface="Calibri" panose="020F0502020204030204" pitchFamily="34" charset="0"/>
              </a:rPr>
              <a:t>OVER </a:t>
            </a:r>
            <a:r>
              <a:rPr lang="nl-NL" altLang="nl-NL" sz="2000" b="1" dirty="0">
                <a:latin typeface="Calibri" panose="020F0502020204030204" pitchFamily="34" charset="0"/>
              </a:rPr>
              <a:t>2</a:t>
            </a:r>
            <a:r>
              <a:rPr lang="nl-NL" altLang="nl-NL" sz="2000" dirty="0">
                <a:latin typeface="Calibri" panose="020F0502020204030204" pitchFamily="34" charset="0"/>
              </a:rPr>
              <a:t> DAGEN PLAATSVINDEN	</a:t>
            </a:r>
            <a:r>
              <a:rPr lang="nl-NL" altLang="nl-NL" sz="2000" dirty="0" smtClean="0">
                <a:latin typeface="Calibri" panose="020F0502020204030204" pitchFamily="34" charset="0"/>
              </a:rPr>
              <a:t>I.P.V. 3</a:t>
            </a:r>
          </a:p>
          <a:p>
            <a:pPr>
              <a:buFontTx/>
              <a:buNone/>
            </a:pPr>
            <a:endParaRPr lang="nl-NL" altLang="nl-NL" sz="1200" dirty="0" smtClean="0">
              <a:latin typeface="Calibri" panose="020F0502020204030204" pitchFamily="34" charset="0"/>
            </a:endParaRPr>
          </a:p>
          <a:p>
            <a:pPr>
              <a:buFontTx/>
              <a:buNone/>
            </a:pPr>
            <a:r>
              <a:rPr lang="nl-NL" altLang="nl-NL" sz="2000" b="1" dirty="0" smtClean="0">
                <a:solidFill>
                  <a:srgbClr val="FF0000"/>
                </a:solidFill>
                <a:latin typeface="Calibri" panose="020F0502020204030204" pitchFamily="34" charset="0"/>
              </a:rPr>
              <a:t>AANDACHTPUNT!!!</a:t>
            </a:r>
          </a:p>
          <a:p>
            <a:pPr>
              <a:buFontTx/>
              <a:buNone/>
            </a:pPr>
            <a:r>
              <a:rPr lang="nl-NL" altLang="nl-NL" sz="2000" dirty="0" smtClean="0">
                <a:latin typeface="Calibri" panose="020F0502020204030204" pitchFamily="34" charset="0"/>
              </a:rPr>
              <a:t>LASTEN/LUSTEN </a:t>
            </a:r>
            <a:r>
              <a:rPr lang="nl-NL" altLang="nl-NL" sz="2000" dirty="0">
                <a:latin typeface="Calibri" panose="020F0502020204030204" pitchFamily="34" charset="0"/>
              </a:rPr>
              <a:t>QUA ORGANISATIE LIGT BIJ SLECHTS ENKELE VERENIGINGEN</a:t>
            </a:r>
          </a:p>
          <a:p>
            <a:pPr>
              <a:buFontTx/>
              <a:buNone/>
            </a:pPr>
            <a:r>
              <a:rPr lang="nl-NL" altLang="nl-NL" sz="2000" dirty="0">
                <a:latin typeface="Calibri" panose="020F0502020204030204" pitchFamily="34" charset="0"/>
              </a:rPr>
              <a:t>DIT MOET BREDER GEDRAGEN GAAN </a:t>
            </a:r>
            <a:r>
              <a:rPr lang="nl-NL" altLang="nl-NL" sz="2000" dirty="0" smtClean="0">
                <a:latin typeface="Calibri" panose="020F0502020204030204" pitchFamily="34" charset="0"/>
              </a:rPr>
              <a:t>WORDEN.</a:t>
            </a:r>
          </a:p>
        </p:txBody>
      </p:sp>
      <p:sp>
        <p:nvSpPr>
          <p:cNvPr id="2" name="Rechthoek 1"/>
          <p:cNvSpPr/>
          <p:nvPr/>
        </p:nvSpPr>
        <p:spPr>
          <a:xfrm>
            <a:off x="20805" y="4823593"/>
            <a:ext cx="9126337" cy="830997"/>
          </a:xfrm>
          <a:prstGeom prst="rect">
            <a:avLst/>
          </a:prstGeom>
          <a:noFill/>
        </p:spPr>
        <p:txBody>
          <a:bodyPr wrap="square" lIns="91440" tIns="45720" rIns="91440" bIns="45720">
            <a:spAutoFit/>
          </a:bodyPr>
          <a:lstStyle/>
          <a:p>
            <a:pPr algn="ctr"/>
            <a:r>
              <a:rPr lang="nl-NL" altLang="nl-NL" sz="4800" b="1" dirty="0" smtClean="0">
                <a:ln w="22225">
                  <a:solidFill>
                    <a:schemeClr val="accent2"/>
                  </a:solidFill>
                  <a:prstDash val="solid"/>
                </a:ln>
                <a:solidFill>
                  <a:srgbClr val="FF0000"/>
                </a:solidFill>
                <a:latin typeface="Calibri" panose="020F0502020204030204" pitchFamily="34" charset="0"/>
              </a:rPr>
              <a:t>SAMEN </a:t>
            </a:r>
            <a:r>
              <a:rPr lang="nl-NL" altLang="nl-NL" sz="4800" b="1" dirty="0">
                <a:ln w="22225">
                  <a:solidFill>
                    <a:schemeClr val="accent2"/>
                  </a:solidFill>
                  <a:prstDash val="solid"/>
                </a:ln>
                <a:solidFill>
                  <a:srgbClr val="FF0000"/>
                </a:solidFill>
                <a:latin typeface="Calibri" panose="020F0502020204030204" pitchFamily="34" charset="0"/>
              </a:rPr>
              <a:t>KUN JE </a:t>
            </a:r>
            <a:r>
              <a:rPr lang="nl-NL" altLang="nl-NL" sz="4800" b="1" dirty="0" smtClean="0">
                <a:ln w="22225">
                  <a:solidFill>
                    <a:schemeClr val="accent2"/>
                  </a:solidFill>
                  <a:prstDash val="solid"/>
                </a:ln>
                <a:solidFill>
                  <a:srgbClr val="FF0000"/>
                </a:solidFill>
                <a:latin typeface="Calibri" panose="020F0502020204030204" pitchFamily="34" charset="0"/>
              </a:rPr>
              <a:t>ECHT VEEL </a:t>
            </a:r>
            <a:r>
              <a:rPr lang="nl-NL" altLang="nl-NL" sz="4800" b="1" dirty="0">
                <a:ln w="22225">
                  <a:solidFill>
                    <a:schemeClr val="accent2"/>
                  </a:solidFill>
                  <a:prstDash val="solid"/>
                </a:ln>
                <a:solidFill>
                  <a:srgbClr val="FF0000"/>
                </a:solidFill>
                <a:latin typeface="Calibri" panose="020F0502020204030204" pitchFamily="34" charset="0"/>
              </a:rPr>
              <a:t>MEER!</a:t>
            </a:r>
            <a:endParaRPr lang="nl-NL" sz="4800" b="1" dirty="0">
              <a:ln w="22225">
                <a:solidFill>
                  <a:schemeClr val="accent2"/>
                </a:solidFill>
                <a:prstDash val="solid"/>
              </a:ln>
              <a:solidFill>
                <a:srgbClr val="FF0000"/>
              </a:solidFill>
            </a:endParaRPr>
          </a:p>
        </p:txBody>
      </p:sp>
      <p:sp>
        <p:nvSpPr>
          <p:cNvPr id="13" name="Tekstvak 10"/>
          <p:cNvSpPr txBox="1">
            <a:spLocks noChangeArrowheads="1"/>
          </p:cNvSpPr>
          <p:nvPr/>
        </p:nvSpPr>
        <p:spPr bwMode="auto">
          <a:xfrm>
            <a:off x="250825" y="1118641"/>
            <a:ext cx="8642350" cy="381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793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7938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7938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r>
              <a:rPr lang="nl-NL" altLang="nl-NL" sz="2000" dirty="0">
                <a:noFill/>
                <a:latin typeface="Calibri" panose="020F0502020204030204" pitchFamily="34" charset="0"/>
                <a:cs typeface="Calibri" panose="020F0502020204030204" pitchFamily="34" charset="0"/>
              </a:rPr>
              <a:t>PK-ROOSTER	DF EN GF										</a:t>
            </a:r>
            <a:endParaRPr lang="nl-NL" altLang="nl-NL" sz="1400" dirty="0">
              <a:noFill/>
              <a:latin typeface="Calibri" panose="020F0502020204030204" pitchFamily="34" charset="0"/>
              <a:cs typeface="Calibri" panose="020F0502020204030204" pitchFamily="34" charset="0"/>
            </a:endParaRPr>
          </a:p>
          <a:p>
            <a:pPr>
              <a:buFontTx/>
              <a:buNone/>
            </a:pPr>
            <a:endParaRPr lang="nl-NL" altLang="nl-NL" sz="1200" dirty="0">
              <a:noFill/>
              <a:latin typeface="Calibri" panose="020F0502020204030204" pitchFamily="34" charset="0"/>
              <a:cs typeface="Calibri" panose="020F0502020204030204" pitchFamily="34" charset="0"/>
            </a:endParaRPr>
          </a:p>
          <a:p>
            <a:pPr>
              <a:buFontTx/>
              <a:buNone/>
            </a:pPr>
            <a:r>
              <a:rPr lang="nl-NL" altLang="nl-NL" sz="2000" dirty="0">
                <a:noFill/>
                <a:latin typeface="Calibri" panose="020F0502020204030204" pitchFamily="34" charset="0"/>
                <a:cs typeface="Calibri" panose="020F0502020204030204" pitchFamily="34" charset="0"/>
              </a:rPr>
              <a:t>VOORWEDSTRIJDEN												6</a:t>
            </a:r>
            <a:r>
              <a:rPr lang="nl-NL" altLang="nl-NL" sz="2000" dirty="0" smtClean="0">
                <a:noFill/>
                <a:latin typeface="Calibri" panose="020F0502020204030204" pitchFamily="34" charset="0"/>
                <a:cs typeface="Calibri" panose="020F0502020204030204" pitchFamily="34" charset="0"/>
              </a:rPr>
              <a:t> PARTIJEN/SPELER</a:t>
            </a:r>
            <a:endParaRPr lang="nl-NL" altLang="nl-NL" sz="1400" dirty="0">
              <a:noFill/>
              <a:latin typeface="Calibri" panose="020F0502020204030204" pitchFamily="34" charset="0"/>
              <a:cs typeface="Calibri" panose="020F0502020204030204" pitchFamily="34" charset="0"/>
            </a:endParaRPr>
          </a:p>
          <a:p>
            <a:pPr>
              <a:buFontTx/>
              <a:buNone/>
            </a:pPr>
            <a:endParaRPr lang="nl-NL" altLang="nl-NL" sz="1200" dirty="0">
              <a:noFill/>
              <a:latin typeface="Calibri" panose="020F0502020204030204" pitchFamily="34" charset="0"/>
              <a:cs typeface="Calibri" panose="020F0502020204030204" pitchFamily="34" charset="0"/>
            </a:endParaRPr>
          </a:p>
          <a:p>
            <a:pPr>
              <a:buFontTx/>
              <a:buNone/>
            </a:pPr>
            <a:r>
              <a:rPr lang="nl-NL" altLang="nl-NL" sz="2000" dirty="0">
                <a:noFill/>
                <a:latin typeface="Calibri" panose="020F0502020204030204" pitchFamily="34" charset="0"/>
                <a:cs typeface="Calibri" panose="020F0502020204030204" pitchFamily="34" charset="0"/>
              </a:rPr>
              <a:t>DISTRICTSFINALE MET 8 SPELERS	</a:t>
            </a:r>
            <a:r>
              <a:rPr lang="nl-NL" altLang="nl-NL" sz="2000" dirty="0" smtClean="0">
                <a:noFill/>
                <a:latin typeface="Calibri" panose="020F0502020204030204" pitchFamily="34" charset="0"/>
                <a:cs typeface="Calibri" panose="020F0502020204030204" pitchFamily="34" charset="0"/>
              </a:rPr>
              <a:t> TENZIJ ER MINDER ZIJN</a:t>
            </a:r>
          </a:p>
          <a:p>
            <a:pPr>
              <a:buFontTx/>
              <a:buNone/>
            </a:pPr>
            <a:endParaRPr lang="nl-NL" altLang="nl-NL" sz="1200" dirty="0">
              <a:noFill/>
              <a:latin typeface="Calibri" panose="020F0502020204030204" pitchFamily="34" charset="0"/>
              <a:cs typeface="Calibri" panose="020F0502020204030204" pitchFamily="34" charset="0"/>
            </a:endParaRPr>
          </a:p>
          <a:p>
            <a:pPr>
              <a:buFontTx/>
              <a:buNone/>
            </a:pPr>
            <a:r>
              <a:rPr lang="nl-NL" altLang="nl-NL" sz="2000" dirty="0">
                <a:noFill/>
                <a:latin typeface="Calibri" panose="020F0502020204030204" pitchFamily="34" charset="0"/>
                <a:cs typeface="Calibri" panose="020F0502020204030204" pitchFamily="34" charset="0"/>
              </a:rPr>
              <a:t>EEN DISTRICTSFINALE MET </a:t>
            </a:r>
            <a:r>
              <a:rPr lang="nl-NL" altLang="nl-NL" sz="2000" dirty="0" smtClean="0">
                <a:noFill/>
                <a:latin typeface="Calibri" panose="020F0502020204030204" pitchFamily="34" charset="0"/>
                <a:cs typeface="Calibri" panose="020F0502020204030204" pitchFamily="34" charset="0"/>
              </a:rPr>
              <a:t>MINDER DAN 8 </a:t>
            </a:r>
            <a:r>
              <a:rPr lang="nl-NL" altLang="nl-NL" sz="2000" dirty="0">
                <a:noFill/>
                <a:latin typeface="Calibri" panose="020F0502020204030204" pitchFamily="34" charset="0"/>
                <a:cs typeface="Calibri" panose="020F0502020204030204" pitchFamily="34" charset="0"/>
              </a:rPr>
              <a:t>SPELERS </a:t>
            </a:r>
            <a:r>
              <a:rPr lang="nl-NL" altLang="nl-NL" sz="2000" b="1" dirty="0" smtClean="0">
                <a:noFill/>
                <a:latin typeface="Calibri" panose="020F0502020204030204" pitchFamily="34" charset="0"/>
                <a:cs typeface="Calibri" panose="020F0502020204030204" pitchFamily="34" charset="0"/>
              </a:rPr>
              <a:t>KAN</a:t>
            </a:r>
            <a:r>
              <a:rPr lang="nl-NL" altLang="nl-NL" sz="2000" dirty="0" smtClean="0">
                <a:noFill/>
                <a:latin typeface="Calibri" panose="020F0502020204030204" pitchFamily="34" charset="0"/>
                <a:cs typeface="Calibri" panose="020F0502020204030204" pitchFamily="34" charset="0"/>
              </a:rPr>
              <a:t> </a:t>
            </a:r>
            <a:r>
              <a:rPr lang="nl-NL" altLang="nl-NL" sz="2000" dirty="0">
                <a:noFill/>
                <a:latin typeface="Calibri" panose="020F0502020204030204" pitchFamily="34" charset="0"/>
                <a:cs typeface="Calibri" panose="020F0502020204030204" pitchFamily="34" charset="0"/>
              </a:rPr>
              <a:t>OVER 2 DAGEN PLAATSVINDEN	</a:t>
            </a:r>
            <a:r>
              <a:rPr lang="nl-NL" altLang="nl-NL" sz="2000" dirty="0" smtClean="0">
                <a:noFill/>
                <a:latin typeface="Calibri" panose="020F0502020204030204" pitchFamily="34" charset="0"/>
                <a:cs typeface="Calibri" panose="020F0502020204030204" pitchFamily="34" charset="0"/>
              </a:rPr>
              <a:t>I.P.V. 3</a:t>
            </a:r>
          </a:p>
          <a:p>
            <a:pPr>
              <a:buFontTx/>
              <a:buNone/>
            </a:pPr>
            <a:endParaRPr lang="nl-NL" altLang="nl-NL" sz="1200" dirty="0" smtClean="0">
              <a:noFill/>
              <a:latin typeface="Calibri" panose="020F0502020204030204" pitchFamily="34" charset="0"/>
              <a:cs typeface="Calibri" panose="020F0502020204030204" pitchFamily="34" charset="0"/>
            </a:endParaRPr>
          </a:p>
          <a:p>
            <a:pPr>
              <a:buFontTx/>
              <a:buNone/>
            </a:pPr>
            <a:r>
              <a:rPr lang="nl-NL" altLang="nl-NL" sz="2000" dirty="0" smtClean="0">
                <a:noFill/>
                <a:latin typeface="Calibri" panose="020F0502020204030204" pitchFamily="34" charset="0"/>
                <a:cs typeface="Calibri" panose="020F0502020204030204" pitchFamily="34" charset="0"/>
              </a:rPr>
              <a:t>AANDACHTPUNT!!!</a:t>
            </a:r>
          </a:p>
          <a:p>
            <a:pPr>
              <a:buFontTx/>
              <a:buNone/>
            </a:pPr>
            <a:r>
              <a:rPr lang="nl-NL" altLang="nl-NL" sz="2000" dirty="0" smtClean="0">
                <a:noFill/>
                <a:latin typeface="Calibri" panose="020F0502020204030204" pitchFamily="34" charset="0"/>
                <a:cs typeface="Calibri" panose="020F0502020204030204" pitchFamily="34" charset="0"/>
              </a:rPr>
              <a:t>LASTEN/LUSTEN </a:t>
            </a:r>
            <a:r>
              <a:rPr lang="nl-NL" altLang="nl-NL" sz="2000" dirty="0">
                <a:noFill/>
                <a:latin typeface="Calibri" panose="020F0502020204030204" pitchFamily="34" charset="0"/>
                <a:cs typeface="Calibri" panose="020F0502020204030204" pitchFamily="34" charset="0"/>
              </a:rPr>
              <a:t>QUA ORGANISATIE LIGT BIJ SLECHTS ENKELE VERENIGINGEN</a:t>
            </a:r>
          </a:p>
          <a:p>
            <a:pPr>
              <a:buFontTx/>
              <a:buNone/>
            </a:pPr>
            <a:r>
              <a:rPr lang="nl-NL" altLang="nl-NL" sz="2000" dirty="0">
                <a:noFill/>
                <a:latin typeface="Calibri" panose="020F0502020204030204" pitchFamily="34" charset="0"/>
                <a:cs typeface="Calibri" panose="020F0502020204030204" pitchFamily="34" charset="0"/>
              </a:rPr>
              <a:t>DIT MOET BREDER GEDRAGEN GAAN </a:t>
            </a:r>
            <a:r>
              <a:rPr lang="nl-NL" altLang="nl-NL" sz="2000" dirty="0" smtClean="0">
                <a:noFill/>
                <a:latin typeface="Calibri" panose="020F0502020204030204" pitchFamily="34" charset="0"/>
                <a:cs typeface="Calibri" panose="020F0502020204030204" pitchFamily="34" charset="0"/>
              </a:rPr>
              <a:t>WORDEN.</a:t>
            </a:r>
          </a:p>
        </p:txBody>
      </p:sp>
      <p:sp>
        <p:nvSpPr>
          <p:cNvPr id="14" name="Tekstvak 10"/>
          <p:cNvSpPr txBox="1">
            <a:spLocks noChangeArrowheads="1"/>
          </p:cNvSpPr>
          <p:nvPr/>
        </p:nvSpPr>
        <p:spPr bwMode="auto">
          <a:xfrm>
            <a:off x="250825" y="5654590"/>
            <a:ext cx="8642350" cy="151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793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7938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7938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r>
              <a:rPr lang="nl-NL" altLang="nl-NL" sz="2200" b="1" dirty="0" smtClean="0">
                <a:solidFill>
                  <a:srgbClr val="7030A0"/>
                </a:solidFill>
                <a:latin typeface="Calibri" panose="020F0502020204030204" pitchFamily="34" charset="0"/>
              </a:rPr>
              <a:t>ZIJN ER LEDEN DIE ALS WEDSTRIJDLEIDER WILLEN OPTREDEN?</a:t>
            </a:r>
          </a:p>
          <a:p>
            <a:pPr>
              <a:buFontTx/>
              <a:buNone/>
            </a:pPr>
            <a:r>
              <a:rPr lang="nl-NL" altLang="nl-NL" sz="2200" b="1" dirty="0" smtClean="0">
                <a:solidFill>
                  <a:srgbClr val="7030A0"/>
                </a:solidFill>
                <a:latin typeface="Calibri" panose="020F0502020204030204" pitchFamily="34" charset="0"/>
              </a:rPr>
              <a:t>ZIJN ER LEDEN DIE WILLEN ONDERSTEUNEN ALS ARBITER/SCHRIJVER?</a:t>
            </a:r>
            <a:r>
              <a:rPr lang="nl-NL" altLang="nl-NL" sz="2200" b="1" dirty="0">
                <a:solidFill>
                  <a:srgbClr val="7030A0"/>
                </a:solidFill>
                <a:latin typeface="Calibri" panose="020F0502020204030204" pitchFamily="34" charset="0"/>
              </a:rPr>
              <a:t>	</a:t>
            </a:r>
            <a:r>
              <a:rPr lang="nl-NL" altLang="nl-NL" sz="2000" b="1" dirty="0">
                <a:solidFill>
                  <a:srgbClr val="7030A0"/>
                </a:solidFill>
                <a:latin typeface="Calibri" panose="020F0502020204030204" pitchFamily="34" charset="0"/>
              </a:rPr>
              <a:t>						</a:t>
            </a:r>
            <a:endParaRPr lang="nl-NL" altLang="nl-NL" sz="1400" b="1" dirty="0">
              <a:solidFill>
                <a:srgbClr val="7030A0"/>
              </a:solidFill>
              <a:latin typeface="Calibri" panose="020F0502020204030204" pitchFamily="34" charset="0"/>
            </a:endParaRPr>
          </a:p>
          <a:p>
            <a:pPr>
              <a:buFontTx/>
              <a:buNone/>
            </a:pPr>
            <a:endParaRPr lang="nl-NL" altLang="nl-NL" sz="2000" b="1" dirty="0" smtClean="0">
              <a:solidFill>
                <a:srgbClr val="7030A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smtClean="0">
                <a:solidFill>
                  <a:schemeClr val="bg1"/>
                </a:solidFill>
                <a:latin typeface="Verdana" panose="020B0604030504040204" pitchFamily="34" charset="0"/>
              </a:rPr>
              <a:t>PK</a:t>
            </a:r>
            <a:endParaRPr lang="nl-NL" altLang="nl-NL" sz="1600" b="1"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5605" name="Tekstvak 10"/>
          <p:cNvSpPr txBox="1">
            <a:spLocks noChangeArrowheads="1"/>
          </p:cNvSpPr>
          <p:nvPr/>
        </p:nvSpPr>
        <p:spPr bwMode="auto">
          <a:xfrm>
            <a:off x="222250" y="1276350"/>
            <a:ext cx="8642350" cy="540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793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7938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7938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r>
              <a:rPr lang="nl-NL" altLang="nl-NL" sz="2000" dirty="0" smtClean="0">
                <a:latin typeface="Calibri" panose="020F0502020204030204" pitchFamily="34" charset="0"/>
              </a:rPr>
              <a:t>MEN </a:t>
            </a:r>
            <a:r>
              <a:rPr lang="nl-NL" altLang="nl-NL" sz="2000" dirty="0">
                <a:latin typeface="Calibri" panose="020F0502020204030204" pitchFamily="34" charset="0"/>
              </a:rPr>
              <a:t>IS GEEN INSCHRIJFGELD </a:t>
            </a:r>
            <a:r>
              <a:rPr lang="nl-NL" altLang="nl-NL" sz="2000" dirty="0" smtClean="0">
                <a:latin typeface="Calibri" panose="020F0502020204030204" pitchFamily="34" charset="0"/>
              </a:rPr>
              <a:t>VERSCHULDIGD </a:t>
            </a:r>
            <a:r>
              <a:rPr lang="nl-NL" altLang="nl-NL" sz="2000" dirty="0">
                <a:latin typeface="Calibri" panose="020F0502020204030204" pitchFamily="34" charset="0"/>
              </a:rPr>
              <a:t>BIJ </a:t>
            </a:r>
            <a:r>
              <a:rPr lang="nl-NL" altLang="nl-NL" sz="2000" dirty="0" smtClean="0">
                <a:latin typeface="Calibri" panose="020F0502020204030204" pitchFamily="34" charset="0"/>
              </a:rPr>
              <a:t>TIJDIG AFMELDEN, DUS </a:t>
            </a:r>
            <a:r>
              <a:rPr lang="nl-NL" altLang="nl-NL" sz="2000" dirty="0">
                <a:latin typeface="Calibri" panose="020F0502020204030204" pitchFamily="34" charset="0"/>
              </a:rPr>
              <a:t>VOOR DE </a:t>
            </a:r>
            <a:r>
              <a:rPr lang="nl-NL" altLang="nl-NL" sz="2000" dirty="0" smtClean="0">
                <a:latin typeface="Calibri" panose="020F0502020204030204" pitchFamily="34" charset="0"/>
              </a:rPr>
              <a:t>SLUITINGSDATUM!</a:t>
            </a:r>
            <a:endParaRPr lang="nl-NL" altLang="nl-NL" sz="2000" dirty="0">
              <a:latin typeface="Calibri" panose="020F0502020204030204" pitchFamily="34" charset="0"/>
            </a:endParaRPr>
          </a:p>
          <a:p>
            <a:pPr>
              <a:buFontTx/>
              <a:buNone/>
            </a:pPr>
            <a:endParaRPr lang="nl-NL" altLang="nl-NL" sz="1400" dirty="0">
              <a:latin typeface="Calibri" panose="020F0502020204030204" pitchFamily="34" charset="0"/>
            </a:endParaRPr>
          </a:p>
          <a:p>
            <a:pPr>
              <a:buFontTx/>
              <a:buNone/>
            </a:pPr>
            <a:r>
              <a:rPr lang="nl-NL" altLang="nl-NL" sz="2000" dirty="0">
                <a:latin typeface="Calibri" panose="020F0502020204030204" pitchFamily="34" charset="0"/>
              </a:rPr>
              <a:t>BIJ AFMELDEN NA DE SLUITINGSDATUM BLIJFT HET INSCHRIJFGLED VERSCHULDIGT PLUS </a:t>
            </a:r>
            <a:r>
              <a:rPr lang="nl-NL" altLang="nl-NL" sz="2000" dirty="0" smtClean="0">
                <a:latin typeface="Calibri" panose="020F0502020204030204" pitchFamily="34" charset="0"/>
              </a:rPr>
              <a:t>1x </a:t>
            </a:r>
            <a:r>
              <a:rPr lang="nl-NL" altLang="nl-NL" sz="2000" dirty="0">
                <a:latin typeface="Calibri" panose="020F0502020204030204" pitchFamily="34" charset="0"/>
              </a:rPr>
              <a:t>EXTRA ALS BOETE, DUS TOTAAL € 20,00</a:t>
            </a:r>
          </a:p>
          <a:p>
            <a:pPr>
              <a:buFontTx/>
              <a:buNone/>
            </a:pPr>
            <a:endParaRPr lang="nl-NL" altLang="nl-NL" sz="1400" dirty="0">
              <a:latin typeface="Calibri" panose="020F0502020204030204" pitchFamily="34" charset="0"/>
            </a:endParaRPr>
          </a:p>
          <a:p>
            <a:pPr>
              <a:buFontTx/>
              <a:buNone/>
            </a:pPr>
            <a:r>
              <a:rPr lang="nl-NL" altLang="nl-NL" sz="2000" dirty="0">
                <a:latin typeface="Calibri" panose="020F0502020204030204" pitchFamily="34" charset="0"/>
              </a:rPr>
              <a:t>ALLE UITNODIGINGEN VOOR EEN </a:t>
            </a:r>
            <a:r>
              <a:rPr lang="nl-NL" altLang="nl-NL" sz="2000" dirty="0" err="1" smtClean="0">
                <a:latin typeface="Calibri" panose="020F0502020204030204" pitchFamily="34" charset="0"/>
              </a:rPr>
              <a:t>DF</a:t>
            </a:r>
            <a:r>
              <a:rPr lang="nl-NL" altLang="nl-NL" sz="2000" dirty="0" smtClean="0">
                <a:latin typeface="Calibri" panose="020F0502020204030204" pitchFamily="34" charset="0"/>
              </a:rPr>
              <a:t> EN </a:t>
            </a:r>
            <a:r>
              <a:rPr lang="nl-NL" altLang="nl-NL" sz="2000" dirty="0" err="1" smtClean="0">
                <a:latin typeface="Calibri" panose="020F0502020204030204" pitchFamily="34" charset="0"/>
              </a:rPr>
              <a:t>GF</a:t>
            </a:r>
            <a:r>
              <a:rPr lang="nl-NL" altLang="nl-NL" sz="2000" dirty="0" smtClean="0">
                <a:latin typeface="Calibri" panose="020F0502020204030204" pitchFamily="34" charset="0"/>
              </a:rPr>
              <a:t> </a:t>
            </a:r>
            <a:r>
              <a:rPr lang="nl-NL" altLang="nl-NL" sz="2000" dirty="0">
                <a:latin typeface="Calibri" panose="020F0502020204030204" pitchFamily="34" charset="0"/>
              </a:rPr>
              <a:t>WORDEN OOK VERSTUURD NAAR DE SECRETARIS VAN DE VERENIGINGEN VAN DE DEELNEMENDE </a:t>
            </a:r>
            <a:r>
              <a:rPr lang="nl-NL" altLang="nl-NL" sz="2000" dirty="0" smtClean="0">
                <a:latin typeface="Calibri" panose="020F0502020204030204" pitchFamily="34" charset="0"/>
              </a:rPr>
              <a:t>SPELERS</a:t>
            </a:r>
          </a:p>
          <a:p>
            <a:pPr>
              <a:buFontTx/>
              <a:buNone/>
            </a:pPr>
            <a:r>
              <a:rPr lang="nl-NL" altLang="nl-NL" sz="1800" i="1" dirty="0">
                <a:solidFill>
                  <a:srgbClr val="FF0000"/>
                </a:solidFill>
                <a:latin typeface="Calibri" panose="020F0502020204030204" pitchFamily="34" charset="0"/>
                <a:cs typeface="Calibri" panose="020F0502020204030204" pitchFamily="34" charset="0"/>
              </a:rPr>
              <a:t>BELANGRIJK:</a:t>
            </a:r>
          </a:p>
          <a:p>
            <a:pPr>
              <a:buFontTx/>
              <a:buNone/>
            </a:pPr>
            <a:r>
              <a:rPr lang="nl-NL" altLang="nl-NL" sz="1800" i="1" dirty="0">
                <a:solidFill>
                  <a:srgbClr val="FF0000"/>
                </a:solidFill>
                <a:latin typeface="Calibri" panose="020F0502020204030204" pitchFamily="34" charset="0"/>
                <a:cs typeface="Calibri" panose="020F0502020204030204" pitchFamily="34" charset="0"/>
              </a:rPr>
              <a:t>HELAAS KAN HET VOORKOMEN DAT WE SOMS RESULTATEN MISSEN VAN SPELERS DIE NAMENS ONS DISTRICT AAN EEN KAMPIOENSCHAP HEBBEN DEELGENOMEN.</a:t>
            </a:r>
          </a:p>
          <a:p>
            <a:pPr>
              <a:buFontTx/>
              <a:buNone/>
            </a:pPr>
            <a:r>
              <a:rPr lang="nl-NL" altLang="nl-NL" sz="1800" i="1" dirty="0">
                <a:solidFill>
                  <a:srgbClr val="FF0000"/>
                </a:solidFill>
                <a:latin typeface="Calibri" panose="020F0502020204030204" pitchFamily="34" charset="0"/>
                <a:cs typeface="Calibri" panose="020F0502020204030204" pitchFamily="34" charset="0"/>
              </a:rPr>
              <a:t>DIT HEEFT MEDE TE MAKEN MET DE WIJZE VAN PUBLICEREN DOOR DE KNBB.</a:t>
            </a:r>
          </a:p>
          <a:p>
            <a:pPr>
              <a:buFontTx/>
              <a:buNone/>
            </a:pPr>
            <a:r>
              <a:rPr lang="nl-NL" altLang="nl-NL" sz="1800" i="1" dirty="0">
                <a:solidFill>
                  <a:srgbClr val="FF0000"/>
                </a:solidFill>
                <a:latin typeface="Calibri" panose="020F0502020204030204" pitchFamily="34" charset="0"/>
                <a:cs typeface="Calibri" panose="020F0502020204030204" pitchFamily="34" charset="0"/>
              </a:rPr>
              <a:t>DAAROM HET DRINGEND VERZOEK AAN DEELNEMERS EN OF VERENIGINGEN OM ONS OOK TE INFORMEREN </a:t>
            </a:r>
            <a:r>
              <a:rPr lang="nl-NL" altLang="nl-NL" sz="1800" i="1" dirty="0" smtClean="0">
                <a:solidFill>
                  <a:srgbClr val="FF0000"/>
                </a:solidFill>
                <a:latin typeface="Calibri" panose="020F0502020204030204" pitchFamily="34" charset="0"/>
                <a:cs typeface="Calibri" panose="020F0502020204030204" pitchFamily="34" charset="0"/>
              </a:rPr>
              <a:t>HIEROVER. LIEVER </a:t>
            </a:r>
            <a:r>
              <a:rPr lang="nl-NL" altLang="nl-NL" sz="1800" i="1" dirty="0">
                <a:solidFill>
                  <a:srgbClr val="FF0000"/>
                </a:solidFill>
                <a:latin typeface="Calibri" panose="020F0502020204030204" pitchFamily="34" charset="0"/>
                <a:cs typeface="Calibri" panose="020F0502020204030204" pitchFamily="34" charset="0"/>
              </a:rPr>
              <a:t>TE VAAK GEÏNFORMEERD DAN TE WEINIG.</a:t>
            </a:r>
          </a:p>
          <a:p>
            <a:pPr>
              <a:buFontTx/>
              <a:buNone/>
            </a:pPr>
            <a:r>
              <a:rPr lang="nl-NL" altLang="nl-NL" sz="1800" i="1" dirty="0">
                <a:solidFill>
                  <a:srgbClr val="FF0000"/>
                </a:solidFill>
                <a:latin typeface="Calibri" panose="020F0502020204030204" pitchFamily="34" charset="0"/>
                <a:cs typeface="Calibri" panose="020F0502020204030204" pitchFamily="34" charset="0"/>
              </a:rPr>
              <a:t>DIT GELD VOORAL VOOR HET NIET-IMPERATIEVE CIRCUIT, DUS WAARBIJ ER DIRECT WORDT INGESCHREVEN BIJ HET BONDSBUREAU</a:t>
            </a:r>
            <a:r>
              <a:rPr lang="nl-NL" altLang="nl-NL" sz="1800" i="1" dirty="0" smtClean="0">
                <a:solidFill>
                  <a:srgbClr val="FF0000"/>
                </a:solidFill>
                <a:latin typeface="Calibri" panose="020F0502020204030204" pitchFamily="34" charset="0"/>
                <a:cs typeface="Calibri" panose="020F0502020204030204" pitchFamily="34" charset="0"/>
              </a:rPr>
              <a:t>.</a:t>
            </a:r>
            <a:endParaRPr lang="nl-NL" altLang="nl-NL" sz="1800" i="1" dirty="0">
              <a:solidFill>
                <a:srgbClr val="FF0000"/>
              </a:solidFill>
              <a:latin typeface="Calibri" panose="020F0502020204030204" pitchFamily="34" charset="0"/>
              <a:cs typeface="Calibri" panose="020F0502020204030204" pitchFamily="34" charset="0"/>
            </a:endParaRPr>
          </a:p>
          <a:p>
            <a:pPr>
              <a:buFontTx/>
              <a:buNone/>
            </a:pPr>
            <a:r>
              <a:rPr lang="nl-NL" altLang="nl-NL" sz="1800" i="1" dirty="0">
                <a:solidFill>
                  <a:srgbClr val="FF0000"/>
                </a:solidFill>
                <a:latin typeface="Calibri" panose="020F0502020204030204" pitchFamily="34" charset="0"/>
                <a:cs typeface="Calibri" panose="020F0502020204030204" pitchFamily="34" charset="0"/>
              </a:rPr>
              <a:t>WIJ HOPEN OP UW BEGRIP EN UW MEDEWERKING HIERIN</a:t>
            </a:r>
            <a:r>
              <a:rPr lang="nl-NL" altLang="nl-NL" sz="1800" i="1" dirty="0" smtClean="0">
                <a:solidFill>
                  <a:srgbClr val="FF0000"/>
                </a:solidFill>
                <a:latin typeface="Calibri" panose="020F0502020204030204" pitchFamily="34" charset="0"/>
                <a:cs typeface="Calibri" panose="020F0502020204030204" pitchFamily="34" charset="0"/>
              </a:rPr>
              <a:t>.</a:t>
            </a:r>
            <a:endParaRPr lang="nl-NL" altLang="nl-NL" sz="2000" i="1" dirty="0">
              <a:solidFill>
                <a:srgbClr val="FF000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PK</a:t>
            </a:r>
            <a:r>
              <a:rPr lang="en-US" altLang="nl-NL" sz="2800" b="1" dirty="0" smtClean="0">
                <a:solidFill>
                  <a:schemeClr val="bg1"/>
                </a:solidFill>
                <a:latin typeface="Verdana" panose="020B0604030504040204" pitchFamily="34" charset="0"/>
              </a:rPr>
              <a:t>-ROOSTER</a:t>
            </a:r>
            <a:endParaRPr lang="nl-NL" altLang="nl-NL" sz="1600" b="1" dirty="0"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11" name="Tabel 10"/>
          <p:cNvGraphicFramePr>
            <a:graphicFrameLocks noGrp="1"/>
          </p:cNvGraphicFramePr>
          <p:nvPr>
            <p:extLst>
              <p:ext uri="{D42A27DB-BD31-4B8C-83A1-F6EECF244321}">
                <p14:modId xmlns:p14="http://schemas.microsoft.com/office/powerpoint/2010/main" val="1107759162"/>
              </p:ext>
            </p:extLst>
          </p:nvPr>
        </p:nvGraphicFramePr>
        <p:xfrm>
          <a:off x="250824" y="1052515"/>
          <a:ext cx="8666163" cy="5688852"/>
        </p:xfrm>
        <a:graphic>
          <a:graphicData uri="http://schemas.openxmlformats.org/drawingml/2006/table">
            <a:tbl>
              <a:tblPr/>
              <a:tblGrid>
                <a:gridCol w="2284447">
                  <a:extLst>
                    <a:ext uri="{9D8B030D-6E8A-4147-A177-3AD203B41FA5}">
                      <a16:colId xmlns:a16="http://schemas.microsoft.com/office/drawing/2014/main" val="20000"/>
                    </a:ext>
                  </a:extLst>
                </a:gridCol>
                <a:gridCol w="1193808">
                  <a:extLst>
                    <a:ext uri="{9D8B030D-6E8A-4147-A177-3AD203B41FA5}">
                      <a16:colId xmlns:a16="http://schemas.microsoft.com/office/drawing/2014/main" val="20001"/>
                    </a:ext>
                  </a:extLst>
                </a:gridCol>
                <a:gridCol w="456890">
                  <a:extLst>
                    <a:ext uri="{9D8B030D-6E8A-4147-A177-3AD203B41FA5}">
                      <a16:colId xmlns:a16="http://schemas.microsoft.com/office/drawing/2014/main" val="20002"/>
                    </a:ext>
                  </a:extLst>
                </a:gridCol>
                <a:gridCol w="869564">
                  <a:extLst>
                    <a:ext uri="{9D8B030D-6E8A-4147-A177-3AD203B41FA5}">
                      <a16:colId xmlns:a16="http://schemas.microsoft.com/office/drawing/2014/main" val="20003"/>
                    </a:ext>
                  </a:extLst>
                </a:gridCol>
                <a:gridCol w="840087">
                  <a:extLst>
                    <a:ext uri="{9D8B030D-6E8A-4147-A177-3AD203B41FA5}">
                      <a16:colId xmlns:a16="http://schemas.microsoft.com/office/drawing/2014/main" val="20004"/>
                    </a:ext>
                  </a:extLst>
                </a:gridCol>
                <a:gridCol w="1090640">
                  <a:extLst>
                    <a:ext uri="{9D8B030D-6E8A-4147-A177-3AD203B41FA5}">
                      <a16:colId xmlns:a16="http://schemas.microsoft.com/office/drawing/2014/main" val="20005"/>
                    </a:ext>
                  </a:extLst>
                </a:gridCol>
                <a:gridCol w="1090640">
                  <a:extLst>
                    <a:ext uri="{9D8B030D-6E8A-4147-A177-3AD203B41FA5}">
                      <a16:colId xmlns:a16="http://schemas.microsoft.com/office/drawing/2014/main" val="20006"/>
                    </a:ext>
                  </a:extLst>
                </a:gridCol>
                <a:gridCol w="840087">
                  <a:extLst>
                    <a:ext uri="{9D8B030D-6E8A-4147-A177-3AD203B41FA5}">
                      <a16:colId xmlns:a16="http://schemas.microsoft.com/office/drawing/2014/main" val="20007"/>
                    </a:ext>
                  </a:extLst>
                </a:gridCol>
              </a:tblGrid>
              <a:tr h="305640">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SPELSOORT</a:t>
                      </a:r>
                      <a:endParaRPr lang="nl-NL"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M.GRENS</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CAR.</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SLUITING</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VW</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DF</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GF</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NK</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295781">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Libre 5e kl.</a:t>
                      </a:r>
                      <a:endParaRPr lang="nl-NL" sz="16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0,00 – 1,20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INT</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09-09-18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05-10-18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04-11-18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02-12-18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95781">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22-09-18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06-10-18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Steden-</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02"/>
                  </a:ext>
                </a:extLst>
              </a:tr>
              <a:tr h="305640">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23-09-18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07-10-18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driehoek</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03"/>
                  </a:ext>
                </a:extLst>
              </a:tr>
              <a:tr h="295781">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Libre 4e kl.</a:t>
                      </a:r>
                      <a:endParaRPr lang="nl-NL" sz="16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1,20 – 1,70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55</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07-10-18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02-11-18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02-12-18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27-01-19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4"/>
                  </a:ext>
                </a:extLst>
              </a:tr>
              <a:tr h="295781">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13-10-18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03-11-18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Steden-</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05"/>
                  </a:ext>
                </a:extLst>
              </a:tr>
              <a:tr h="305640">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14-10-18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04-11-18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driehoek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06"/>
                  </a:ext>
                </a:extLst>
              </a:tr>
              <a:tr h="295781">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Libre 3e kl.</a:t>
                      </a:r>
                      <a:endParaRPr lang="nl-NL" sz="16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1,70 – 2,50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70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04-11-18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14-12-18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27-01-19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03-03-19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7"/>
                  </a:ext>
                </a:extLst>
              </a:tr>
              <a:tr h="295781">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17-11-18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15-12-18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Berkel &amp;</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08"/>
                  </a:ext>
                </a:extLst>
              </a:tr>
              <a:tr h="305640">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18-11-18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16-12-18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Slinge</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09"/>
                  </a:ext>
                </a:extLst>
              </a:tr>
              <a:tr h="295781">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Libre 2e kl.</a:t>
                      </a:r>
                      <a:endParaRPr lang="nl-NL" sz="16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2,50 – 4,00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90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23-12-18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18-01-19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17-02-19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17-03-19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0"/>
                  </a:ext>
                </a:extLst>
              </a:tr>
              <a:tr h="295781">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05-01-19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19-01-19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Twente</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11"/>
                  </a:ext>
                </a:extLst>
              </a:tr>
              <a:tr h="305640">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06-01-19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20-01-19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t"/>
                      <a:r>
                        <a:rPr lang="nl-NL" sz="16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12"/>
                  </a:ext>
                </a:extLst>
              </a:tr>
              <a:tr h="295781">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Libre 1e kl.</a:t>
                      </a:r>
                      <a:endParaRPr lang="nl-NL" sz="16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4,00 – 7,00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120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20-01-19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15-02-19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17-03-19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07-04-19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3"/>
                  </a:ext>
                </a:extLst>
              </a:tr>
              <a:tr h="295781">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02-02-19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16-02-19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Berkel</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14"/>
                  </a:ext>
                </a:extLst>
              </a:tr>
              <a:tr h="305640">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03-02-19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17-02-19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t"/>
                      <a:r>
                        <a:rPr lang="nl-NL" sz="1600" b="0" i="0" u="none" strike="noStrike" dirty="0">
                          <a:solidFill>
                            <a:srgbClr val="000000"/>
                          </a:solidFill>
                          <a:effectLst/>
                          <a:latin typeface="Calibri" panose="020F0502020204030204" pitchFamily="34" charset="0"/>
                        </a:rPr>
                        <a:t>&amp; Slinge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15"/>
                  </a:ext>
                </a:extLst>
              </a:tr>
              <a:tr h="295781">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Libre Hoofd kl.</a:t>
                      </a:r>
                      <a:endParaRPr lang="nl-NL" sz="16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7,00 – 11,00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150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17-02-19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15-03-19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07-04-19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02-06-19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6"/>
                  </a:ext>
                </a:extLst>
              </a:tr>
              <a:tr h="295781">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23-02-19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16-03-19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rPr>
                        <a:t>Doetinchem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17"/>
                  </a:ext>
                </a:extLst>
              </a:tr>
              <a:tr h="305640">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24-02-19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17-03-19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t"/>
                      <a:r>
                        <a:rPr lang="nl-NL" sz="16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14692529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smtClean="0">
                <a:solidFill>
                  <a:schemeClr val="bg1"/>
                </a:solidFill>
                <a:latin typeface="Verdana" panose="020B0604030504040204" pitchFamily="34" charset="0"/>
              </a:rPr>
              <a:t>PK</a:t>
            </a:r>
            <a:endParaRPr lang="nl-NL" altLang="nl-NL" sz="1600" b="1"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11" name="Tabel 10"/>
          <p:cNvGraphicFramePr>
            <a:graphicFrameLocks noGrp="1"/>
          </p:cNvGraphicFramePr>
          <p:nvPr>
            <p:extLst>
              <p:ext uri="{D42A27DB-BD31-4B8C-83A1-F6EECF244321}">
                <p14:modId xmlns:p14="http://schemas.microsoft.com/office/powerpoint/2010/main" val="614206162"/>
              </p:ext>
            </p:extLst>
          </p:nvPr>
        </p:nvGraphicFramePr>
        <p:xfrm>
          <a:off x="250825" y="1052512"/>
          <a:ext cx="8642350" cy="5760863"/>
        </p:xfrm>
        <a:graphic>
          <a:graphicData uri="http://schemas.openxmlformats.org/drawingml/2006/table">
            <a:tbl>
              <a:tblPr/>
              <a:tblGrid>
                <a:gridCol w="2278170">
                  <a:extLst>
                    <a:ext uri="{9D8B030D-6E8A-4147-A177-3AD203B41FA5}">
                      <a16:colId xmlns:a16="http://schemas.microsoft.com/office/drawing/2014/main" val="20000"/>
                    </a:ext>
                  </a:extLst>
                </a:gridCol>
                <a:gridCol w="1190527">
                  <a:extLst>
                    <a:ext uri="{9D8B030D-6E8A-4147-A177-3AD203B41FA5}">
                      <a16:colId xmlns:a16="http://schemas.microsoft.com/office/drawing/2014/main" val="20001"/>
                    </a:ext>
                  </a:extLst>
                </a:gridCol>
                <a:gridCol w="455634">
                  <a:extLst>
                    <a:ext uri="{9D8B030D-6E8A-4147-A177-3AD203B41FA5}">
                      <a16:colId xmlns:a16="http://schemas.microsoft.com/office/drawing/2014/main" val="20002"/>
                    </a:ext>
                  </a:extLst>
                </a:gridCol>
                <a:gridCol w="867175">
                  <a:extLst>
                    <a:ext uri="{9D8B030D-6E8A-4147-A177-3AD203B41FA5}">
                      <a16:colId xmlns:a16="http://schemas.microsoft.com/office/drawing/2014/main" val="20003"/>
                    </a:ext>
                  </a:extLst>
                </a:gridCol>
                <a:gridCol w="837779">
                  <a:extLst>
                    <a:ext uri="{9D8B030D-6E8A-4147-A177-3AD203B41FA5}">
                      <a16:colId xmlns:a16="http://schemas.microsoft.com/office/drawing/2014/main" val="20004"/>
                    </a:ext>
                  </a:extLst>
                </a:gridCol>
                <a:gridCol w="1087643">
                  <a:extLst>
                    <a:ext uri="{9D8B030D-6E8A-4147-A177-3AD203B41FA5}">
                      <a16:colId xmlns:a16="http://schemas.microsoft.com/office/drawing/2014/main" val="20005"/>
                    </a:ext>
                  </a:extLst>
                </a:gridCol>
                <a:gridCol w="1087643">
                  <a:extLst>
                    <a:ext uri="{9D8B030D-6E8A-4147-A177-3AD203B41FA5}">
                      <a16:colId xmlns:a16="http://schemas.microsoft.com/office/drawing/2014/main" val="20006"/>
                    </a:ext>
                  </a:extLst>
                </a:gridCol>
                <a:gridCol w="837779">
                  <a:extLst>
                    <a:ext uri="{9D8B030D-6E8A-4147-A177-3AD203B41FA5}">
                      <a16:colId xmlns:a16="http://schemas.microsoft.com/office/drawing/2014/main" val="20007"/>
                    </a:ext>
                  </a:extLst>
                </a:gridCol>
              </a:tblGrid>
              <a:tr h="309509">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SPELSOORT</a:t>
                      </a:r>
                      <a:endParaRPr lang="nl-NL"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M.GRENS</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CAR.</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SLUITING</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VW</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DF</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GF</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NK</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299525">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Driebandenkl. 3e </a:t>
                      </a:r>
                      <a:r>
                        <a:rPr lang="nl-NL" sz="1600" b="0" i="0" u="none" strike="noStrike" dirty="0" smtClean="0">
                          <a:solidFill>
                            <a:srgbClr val="000000"/>
                          </a:solidFill>
                          <a:effectLst/>
                          <a:latin typeface="Calibri" panose="020F0502020204030204" pitchFamily="34" charset="0"/>
                          <a:cs typeface="Tahoma" panose="020B0604030504040204" pitchFamily="34" charset="0"/>
                        </a:rPr>
                        <a:t>kl.</a:t>
                      </a:r>
                      <a:endParaRPr lang="nl-NL" sz="16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0,250 - 0,400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02-09-18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21-09-18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14-10-18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11-11-18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99525">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08-09-18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22-09-18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rPr>
                        <a:t>Doetinchem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02"/>
                  </a:ext>
                </a:extLst>
              </a:tr>
              <a:tr h="30950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09-09-18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23-09-18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t"/>
                      <a:r>
                        <a:rPr lang="nl-NL" sz="16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03"/>
                  </a:ext>
                </a:extLst>
              </a:tr>
              <a:tr h="299525">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Driebandenkl. 2e kl.</a:t>
                      </a:r>
                      <a:endParaRPr lang="nl-NL" sz="16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0,400 - 0,550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25</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16-09-18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19-10-18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11-11-18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09-12-18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4"/>
                  </a:ext>
                </a:extLst>
              </a:tr>
              <a:tr h="299525">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29-09-18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20-10-18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Steden</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05"/>
                  </a:ext>
                </a:extLst>
              </a:tr>
              <a:tr h="30950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30-09-18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21-10-18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t"/>
                      <a:r>
                        <a:rPr lang="nl-NL" sz="1600" b="0" i="0" u="none" strike="noStrike" dirty="0">
                          <a:solidFill>
                            <a:srgbClr val="000000"/>
                          </a:solidFill>
                          <a:effectLst/>
                          <a:latin typeface="Calibri" panose="020F0502020204030204" pitchFamily="34" charset="0"/>
                        </a:rPr>
                        <a:t>-driehoek</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06"/>
                  </a:ext>
                </a:extLst>
              </a:tr>
              <a:tr h="299525">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Driebandenkl. 1e kl.</a:t>
                      </a:r>
                      <a:endParaRPr lang="nl-NL" sz="16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0,550 - 0,750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30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14-10-18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09-11-18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9-12-2018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06-01-19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7"/>
                  </a:ext>
                </a:extLst>
              </a:tr>
              <a:tr h="299525">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27-10-18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10-11-18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Berkel &amp;</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08"/>
                  </a:ext>
                </a:extLst>
              </a:tr>
              <a:tr h="30950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28-10-18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11-11-18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Slinge</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09"/>
                  </a:ext>
                </a:extLst>
              </a:tr>
              <a:tr h="299525">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Driebandenkl. Hfd.kl.</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0,750 - 1,000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40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11-11-18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07-12-18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6-1-2019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10-02-19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0"/>
                  </a:ext>
                </a:extLst>
              </a:tr>
              <a:tr h="299525">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24-11-18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08-12-18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Twente</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11"/>
                  </a:ext>
                </a:extLst>
              </a:tr>
              <a:tr h="30950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25-11-18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09-12-18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nl-NL" sz="16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12"/>
                  </a:ext>
                </a:extLst>
              </a:tr>
              <a:tr h="299525">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Driebanden groot 3</a:t>
                      </a:r>
                      <a:r>
                        <a:rPr lang="nl-NL" sz="1600" b="0" i="0" u="none" strike="noStrike" baseline="30000" dirty="0">
                          <a:solidFill>
                            <a:srgbClr val="000000"/>
                          </a:solidFill>
                          <a:effectLst/>
                          <a:latin typeface="Calibri" panose="020F0502020204030204" pitchFamily="34" charset="0"/>
                          <a:cs typeface="Tahoma" panose="020B0604030504040204" pitchFamily="34" charset="0"/>
                        </a:rPr>
                        <a:t>e</a:t>
                      </a:r>
                      <a:r>
                        <a:rPr lang="nl-NL" sz="1600" b="0" i="0" u="none" strike="noStrike" dirty="0">
                          <a:solidFill>
                            <a:srgbClr val="000000"/>
                          </a:solidFill>
                          <a:effectLst/>
                          <a:latin typeface="Calibri" panose="020F0502020204030204" pitchFamily="34" charset="0"/>
                          <a:cs typeface="Tahoma" panose="020B0604030504040204" pitchFamily="34" charset="0"/>
                        </a:rPr>
                        <a:t> klas</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0,300 - 0,475</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18-11-18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11-01-19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03-02-19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31-03-19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3"/>
                  </a:ext>
                </a:extLst>
              </a:tr>
              <a:tr h="299525">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01-12-18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12-01-19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rPr>
                        <a:t>Doetinchem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14"/>
                  </a:ext>
                </a:extLst>
              </a:tr>
              <a:tr h="30950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02-12-18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13-01-19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nl-NL" sz="16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15"/>
                  </a:ext>
                </a:extLst>
              </a:tr>
              <a:tr h="299525">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Bandstoten 5e kl.</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0,25 – 1,00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30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25-11-18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04-01-19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10-2-2019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10-03-19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6"/>
                  </a:ext>
                </a:extLst>
              </a:tr>
              <a:tr h="299525">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08-12-18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05-01-19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Berkel</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17"/>
                  </a:ext>
                </a:extLst>
              </a:tr>
              <a:tr h="309509">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09-12-18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06-01-19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t"/>
                      <a:r>
                        <a:rPr lang="nl-NL" sz="1600" b="0" i="0" u="none" strike="noStrike" dirty="0">
                          <a:solidFill>
                            <a:srgbClr val="000000"/>
                          </a:solidFill>
                          <a:effectLst/>
                          <a:latin typeface="Calibri" panose="020F0502020204030204" pitchFamily="34" charset="0"/>
                        </a:rPr>
                        <a:t>&amp; Slinge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58891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smtClean="0">
                <a:solidFill>
                  <a:schemeClr val="bg1"/>
                </a:solidFill>
                <a:latin typeface="Verdana" panose="020B0604030504040204" pitchFamily="34" charset="0"/>
              </a:rPr>
              <a:t>PK</a:t>
            </a:r>
            <a:endParaRPr lang="nl-NL" altLang="nl-NL" sz="1600" b="1"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graphicFrame>
        <p:nvGraphicFramePr>
          <p:cNvPr id="12" name="Tabel 11"/>
          <p:cNvGraphicFramePr>
            <a:graphicFrameLocks noGrp="1"/>
          </p:cNvGraphicFramePr>
          <p:nvPr>
            <p:extLst>
              <p:ext uri="{D42A27DB-BD31-4B8C-83A1-F6EECF244321}">
                <p14:modId xmlns:p14="http://schemas.microsoft.com/office/powerpoint/2010/main" val="3185231835"/>
              </p:ext>
            </p:extLst>
          </p:nvPr>
        </p:nvGraphicFramePr>
        <p:xfrm>
          <a:off x="250825" y="1052514"/>
          <a:ext cx="8642350" cy="5112789"/>
        </p:xfrm>
        <a:graphic>
          <a:graphicData uri="http://schemas.openxmlformats.org/drawingml/2006/table">
            <a:tbl>
              <a:tblPr/>
              <a:tblGrid>
                <a:gridCol w="2278170">
                  <a:extLst>
                    <a:ext uri="{9D8B030D-6E8A-4147-A177-3AD203B41FA5}">
                      <a16:colId xmlns:a16="http://schemas.microsoft.com/office/drawing/2014/main" val="20000"/>
                    </a:ext>
                  </a:extLst>
                </a:gridCol>
                <a:gridCol w="1190527">
                  <a:extLst>
                    <a:ext uri="{9D8B030D-6E8A-4147-A177-3AD203B41FA5}">
                      <a16:colId xmlns:a16="http://schemas.microsoft.com/office/drawing/2014/main" val="20001"/>
                    </a:ext>
                  </a:extLst>
                </a:gridCol>
                <a:gridCol w="455634">
                  <a:extLst>
                    <a:ext uri="{9D8B030D-6E8A-4147-A177-3AD203B41FA5}">
                      <a16:colId xmlns:a16="http://schemas.microsoft.com/office/drawing/2014/main" val="20002"/>
                    </a:ext>
                  </a:extLst>
                </a:gridCol>
                <a:gridCol w="867175">
                  <a:extLst>
                    <a:ext uri="{9D8B030D-6E8A-4147-A177-3AD203B41FA5}">
                      <a16:colId xmlns:a16="http://schemas.microsoft.com/office/drawing/2014/main" val="20003"/>
                    </a:ext>
                  </a:extLst>
                </a:gridCol>
                <a:gridCol w="837779">
                  <a:extLst>
                    <a:ext uri="{9D8B030D-6E8A-4147-A177-3AD203B41FA5}">
                      <a16:colId xmlns:a16="http://schemas.microsoft.com/office/drawing/2014/main" val="20004"/>
                    </a:ext>
                  </a:extLst>
                </a:gridCol>
                <a:gridCol w="1087643">
                  <a:extLst>
                    <a:ext uri="{9D8B030D-6E8A-4147-A177-3AD203B41FA5}">
                      <a16:colId xmlns:a16="http://schemas.microsoft.com/office/drawing/2014/main" val="20005"/>
                    </a:ext>
                  </a:extLst>
                </a:gridCol>
                <a:gridCol w="1087643">
                  <a:extLst>
                    <a:ext uri="{9D8B030D-6E8A-4147-A177-3AD203B41FA5}">
                      <a16:colId xmlns:a16="http://schemas.microsoft.com/office/drawing/2014/main" val="20006"/>
                    </a:ext>
                  </a:extLst>
                </a:gridCol>
                <a:gridCol w="837779">
                  <a:extLst>
                    <a:ext uri="{9D8B030D-6E8A-4147-A177-3AD203B41FA5}">
                      <a16:colId xmlns:a16="http://schemas.microsoft.com/office/drawing/2014/main" val="20007"/>
                    </a:ext>
                  </a:extLst>
                </a:gridCol>
              </a:tblGrid>
              <a:tr h="401257">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SPELSOORT</a:t>
                      </a:r>
                      <a:endParaRPr lang="nl-NL" sz="8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M.GRENS</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CAR.</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SLUITING</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VW</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DF</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GF</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Calibri" panose="020F0502020204030204" pitchFamily="34" charset="0"/>
                          <a:cs typeface="Tahoma" panose="020B0604030504040204" pitchFamily="34" charset="0"/>
                        </a:rPr>
                        <a:t>NK</a:t>
                      </a:r>
                      <a:endParaRPr lang="nl-NL" sz="8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88313">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Bandstoten 4e kl.</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1,00 – 1,50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40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13-01-19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08-02-19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10-03-19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14-04-19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388313">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26-01-19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09-02-19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Twente</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02"/>
                  </a:ext>
                </a:extLst>
              </a:tr>
              <a:tr h="401257">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27-01-19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10-02-19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nl-NL" sz="16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03"/>
                  </a:ext>
                </a:extLst>
              </a:tr>
              <a:tr h="388313">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Bandstoten 3e kl.</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1,50 – 2,30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55</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27-01-19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22-02-19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24-3-2019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05-05-19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4"/>
                  </a:ext>
                </a:extLst>
              </a:tr>
              <a:tr h="388313">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09-02-19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23-02-19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Steden</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05"/>
                  </a:ext>
                </a:extLst>
              </a:tr>
              <a:tr h="401257">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10-02-19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24-02-19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t"/>
                      <a:r>
                        <a:rPr lang="nl-NL" sz="1600" b="0" i="0" u="none" strike="noStrike" dirty="0">
                          <a:solidFill>
                            <a:srgbClr val="000000"/>
                          </a:solidFill>
                          <a:effectLst/>
                          <a:latin typeface="Calibri" panose="020F0502020204030204" pitchFamily="34" charset="0"/>
                        </a:rPr>
                        <a:t>-driehoek</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06"/>
                  </a:ext>
                </a:extLst>
              </a:tr>
              <a:tr h="388313">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Bandstoten 2e kl.</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2,30 – 3,50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75</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17-02-19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22-03-19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14-04-19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16-06-19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7"/>
                  </a:ext>
                </a:extLst>
              </a:tr>
              <a:tr h="388313">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09-03-19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23-03-19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rPr>
                        <a:t>Doetinchem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08"/>
                  </a:ext>
                </a:extLst>
              </a:tr>
              <a:tr h="401257">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10-03-19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24-03-19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nl-NL" sz="16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09"/>
                  </a:ext>
                </a:extLst>
              </a:tr>
              <a:tr h="388313">
                <a:tc rowSpan="3">
                  <a:txBody>
                    <a:bodyPr/>
                    <a:lstStyle/>
                    <a:p>
                      <a:pPr algn="l" fontAlgn="ctr"/>
                      <a:r>
                        <a:rPr lang="nl-NL" sz="1600" b="0" i="0" u="none" strike="noStrike" dirty="0">
                          <a:solidFill>
                            <a:srgbClr val="000000"/>
                          </a:solidFill>
                          <a:effectLst/>
                          <a:latin typeface="Calibri" panose="020F0502020204030204" pitchFamily="34" charset="0"/>
                          <a:cs typeface="Tahoma" panose="020B0604030504040204" pitchFamily="34" charset="0"/>
                        </a:rPr>
                        <a:t>Libre dames</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0,00 – 5,00</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INT</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27-01-19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6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08-03-19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07-04-19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3">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02-06-19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10"/>
                  </a:ext>
                </a:extLst>
              </a:tr>
              <a:tr h="388313">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09-02-19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09-03-19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Noord</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vMerge="1">
                  <a:txBody>
                    <a:bodyPr/>
                    <a:lstStyle/>
                    <a:p>
                      <a:endParaRPr lang="nl-NL"/>
                    </a:p>
                  </a:txBody>
                  <a:tcPr/>
                </a:tc>
                <a:extLst>
                  <a:ext uri="{0D108BD9-81ED-4DB2-BD59-A6C34878D82A}">
                    <a16:rowId xmlns:a16="http://schemas.microsoft.com/office/drawing/2014/main" val="10011"/>
                  </a:ext>
                </a:extLst>
              </a:tr>
              <a:tr h="401257">
                <a:tc vMerge="1">
                  <a:txBody>
                    <a:bodyPr/>
                    <a:lstStyle/>
                    <a:p>
                      <a:endParaRPr lang="nl-NL"/>
                    </a:p>
                  </a:txBody>
                  <a:tcPr/>
                </a:tc>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10-02-19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600" b="0" i="0" u="none" strike="noStrike" dirty="0">
                          <a:solidFill>
                            <a:srgbClr val="000000"/>
                          </a:solidFill>
                          <a:effectLst/>
                          <a:latin typeface="Calibri" panose="020F0502020204030204" pitchFamily="34" charset="0"/>
                          <a:cs typeface="Tahoma" panose="020B0604030504040204" pitchFamily="34" charset="0"/>
                        </a:rPr>
                        <a:t>10-03-19 </a:t>
                      </a:r>
                      <a:endParaRPr lang="nl-NL" sz="16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nl-NL" sz="1600" b="0" i="0" u="none" strike="noStrike" dirty="0">
                          <a:solidFill>
                            <a:srgbClr val="000000"/>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E4BC"/>
                    </a:solidFill>
                  </a:tcPr>
                </a:tc>
                <a:tc vMerge="1">
                  <a:txBody>
                    <a:bodyPr/>
                    <a:lstStyle/>
                    <a:p>
                      <a:endParaRPr lang="nl-NL"/>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795638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smtClean="0">
                <a:solidFill>
                  <a:schemeClr val="bg1"/>
                </a:solidFill>
                <a:latin typeface="Verdana" panose="020B0604030504040204" pitchFamily="34" charset="0"/>
              </a:rPr>
              <a:t>PK</a:t>
            </a:r>
            <a:endParaRPr lang="nl-NL" altLang="nl-NL" sz="1600" b="1" smtClean="0">
              <a:solidFill>
                <a:schemeClr val="bg1"/>
              </a:solidFill>
              <a:latin typeface="Verdana" panose="020B0604030504040204" pitchFamily="34" charset="0"/>
            </a:endParaRPr>
          </a:p>
        </p:txBody>
      </p:sp>
      <p:grpSp>
        <p:nvGrpSpPr>
          <p:cNvPr id="25603" name="Group 4"/>
          <p:cNvGrpSpPr>
            <a:grpSpLocks/>
          </p:cNvGrpSpPr>
          <p:nvPr/>
        </p:nvGrpSpPr>
        <p:grpSpPr bwMode="auto">
          <a:xfrm>
            <a:off x="250825" y="0"/>
            <a:ext cx="8666163" cy="547688"/>
            <a:chOff x="158" y="0"/>
            <a:chExt cx="5459" cy="345"/>
          </a:xfrm>
        </p:grpSpPr>
        <p:pic>
          <p:nvPicPr>
            <p:cNvPr id="2560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5608"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5609"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5610"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5611"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4"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graphicFrame>
        <p:nvGraphicFramePr>
          <p:cNvPr id="12" name="Tabel 11"/>
          <p:cNvGraphicFramePr>
            <a:graphicFrameLocks noGrp="1"/>
          </p:cNvGraphicFramePr>
          <p:nvPr>
            <p:extLst>
              <p:ext uri="{D42A27DB-BD31-4B8C-83A1-F6EECF244321}">
                <p14:modId xmlns:p14="http://schemas.microsoft.com/office/powerpoint/2010/main" val="887370711"/>
              </p:ext>
            </p:extLst>
          </p:nvPr>
        </p:nvGraphicFramePr>
        <p:xfrm>
          <a:off x="250824" y="1052507"/>
          <a:ext cx="8666164" cy="5695375"/>
        </p:xfrm>
        <a:graphic>
          <a:graphicData uri="http://schemas.openxmlformats.org/drawingml/2006/table">
            <a:tbl>
              <a:tblPr/>
              <a:tblGrid>
                <a:gridCol w="387186">
                  <a:extLst>
                    <a:ext uri="{9D8B030D-6E8A-4147-A177-3AD203B41FA5}">
                      <a16:colId xmlns:a16="http://schemas.microsoft.com/office/drawing/2014/main" val="20000"/>
                    </a:ext>
                  </a:extLst>
                </a:gridCol>
                <a:gridCol w="2277806">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2400772">
                  <a:extLst>
                    <a:ext uri="{9D8B030D-6E8A-4147-A177-3AD203B41FA5}">
                      <a16:colId xmlns:a16="http://schemas.microsoft.com/office/drawing/2014/main" val="20005"/>
                    </a:ext>
                  </a:extLst>
                </a:gridCol>
              </a:tblGrid>
              <a:tr h="119178">
                <a:tc>
                  <a:txBody>
                    <a:bodyPr/>
                    <a:lstStyle/>
                    <a:p>
                      <a:pPr algn="r" fontAlgn="ctr"/>
                      <a:r>
                        <a:rPr lang="nl-NL" sz="800" b="0" i="0" u="none" strike="noStrike" dirty="0">
                          <a:solidFill>
                            <a:srgbClr val="000000"/>
                          </a:solidFill>
                          <a:effectLst/>
                          <a:latin typeface="Verdana" panose="020B0604030504040204" pitchFamily="34" charset="0"/>
                          <a:cs typeface="Tahoma" panose="020B0604030504040204" pitchFamily="34" charset="0"/>
                        </a:rPr>
                        <a:t>FIN</a:t>
                      </a:r>
                      <a:endParaRPr lang="nl-NL" sz="8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nl-NL" sz="800" b="0" i="0" u="none" strike="noStrike" dirty="0">
                          <a:solidFill>
                            <a:srgbClr val="000000"/>
                          </a:solidFill>
                          <a:effectLst/>
                          <a:latin typeface="Verdana" panose="020B0604030504040204" pitchFamily="34" charset="0"/>
                          <a:cs typeface="Tahoma" panose="020B0604030504040204" pitchFamily="34" charset="0"/>
                        </a:rPr>
                        <a:t>SPELSOORT &amp; KLASSE</a:t>
                      </a:r>
                      <a:endParaRPr lang="nl-NL" sz="8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Verdana" panose="020B0604030504040204" pitchFamily="34" charset="0"/>
                          <a:cs typeface="Tahoma" panose="020B0604030504040204" pitchFamily="34" charset="0"/>
                        </a:rPr>
                        <a:t>MOY.GRENS</a:t>
                      </a:r>
                      <a:endParaRPr lang="nl-NL" sz="8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Verdana" panose="020B0604030504040204" pitchFamily="34" charset="0"/>
                          <a:cs typeface="Tahoma" panose="020B0604030504040204" pitchFamily="34" charset="0"/>
                        </a:rPr>
                        <a:t>CAR.</a:t>
                      </a:r>
                      <a:endParaRPr lang="nl-NL" sz="8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nl-NL" sz="800" b="0" i="0" u="none" strike="noStrike" dirty="0">
                          <a:solidFill>
                            <a:srgbClr val="000000"/>
                          </a:solidFill>
                          <a:effectLst/>
                          <a:latin typeface="Verdana" panose="020B0604030504040204" pitchFamily="34" charset="0"/>
                          <a:cs typeface="Tahoma" panose="020B0604030504040204" pitchFamily="34" charset="0"/>
                        </a:rPr>
                        <a:t>DATUM</a:t>
                      </a:r>
                      <a:endParaRPr lang="nl-NL" sz="8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nl-NL" sz="800" b="0" i="0" u="none" strike="noStrike" dirty="0">
                          <a:solidFill>
                            <a:srgbClr val="000000"/>
                          </a:solidFill>
                          <a:effectLst/>
                          <a:latin typeface="Verdana" panose="020B0604030504040204" pitchFamily="34" charset="0"/>
                        </a:rPr>
                        <a:t>LOCATIE</a:t>
                      </a: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Driebanden 3</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0,250–0,400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23-09-18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DE VEEMARKT</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Libre 5</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0,00–1,20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INTERVAL</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07-10-18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100" b="0" i="0" u="none" strike="noStrike" dirty="0" smtClean="0">
                          <a:solidFill>
                            <a:srgbClr val="000000"/>
                          </a:solidFill>
                          <a:effectLst/>
                          <a:latin typeface="Verdana" panose="020B0604030504040204" pitchFamily="34" charset="0"/>
                        </a:rPr>
                        <a:t>SLOOTERMEER-SCHOLTENHOF</a:t>
                      </a:r>
                      <a:endParaRPr lang="nl-NL" sz="11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Driebanden 2e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0,440–0,550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25</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21-10-18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MARTIN</a:t>
                      </a:r>
                      <a:r>
                        <a:rPr lang="nl-NL" sz="1200" b="0" i="0" u="none" strike="noStrike" baseline="0" dirty="0" smtClean="0">
                          <a:solidFill>
                            <a:srgbClr val="000000"/>
                          </a:solidFill>
                          <a:effectLst/>
                          <a:latin typeface="Verdana" panose="020B0604030504040204" pitchFamily="34" charset="0"/>
                        </a:rPr>
                        <a:t> DIDAM</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Libre 4</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1,20–1,70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55</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04-11-18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DE NIJMAN</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Libre 3</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1,70–2,50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70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16-12-18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DE MARKT </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Driebanden 1</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0,550–0,750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30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11-11-18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DE BUITENMOLEN</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Libre 2</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2,50–4,00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90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20-01-19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DE</a:t>
                      </a:r>
                      <a:r>
                        <a:rPr lang="nl-NL" sz="1200" b="0" i="0" u="none" strike="noStrike" baseline="0" dirty="0" smtClean="0">
                          <a:solidFill>
                            <a:srgbClr val="000000"/>
                          </a:solidFill>
                          <a:effectLst/>
                          <a:latin typeface="Verdana" panose="020B0604030504040204" pitchFamily="34" charset="0"/>
                        </a:rPr>
                        <a:t> VEEMARKT</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Driebanden hoofdklasse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0,750–1,000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40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09-12-18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MARTIN</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Bandstoten 5</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0,25–1,00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30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06-01-19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DE NIJMAN</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Driebanden gr. 3</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0,00–0,475</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13-01-19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DE VEEMARKT</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Libre 1</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4,00–7,00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120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17-02-19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MARTIN</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Bandstoten 4</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1,00–1,50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40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10-02-19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DE BUITENMOLEN</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Dames libre interval</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0,00–5,00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Interval</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10-03-19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nl-NL" sz="1200" b="0" i="0" u="none" strike="noStrike" dirty="0" smtClean="0">
                          <a:solidFill>
                            <a:srgbClr val="000000"/>
                          </a:solidFill>
                          <a:effectLst/>
                          <a:latin typeface="Verdana" panose="020B0604030504040204" pitchFamily="34" charset="0"/>
                        </a:rPr>
                        <a:t> </a:t>
                      </a:r>
                      <a:r>
                        <a:rPr lang="nl-NL" sz="1100" b="0" i="0" u="none" strike="noStrike" dirty="0" smtClean="0">
                          <a:solidFill>
                            <a:srgbClr val="000000"/>
                          </a:solidFill>
                          <a:effectLst/>
                          <a:latin typeface="Verdana" panose="020B0604030504040204" pitchFamily="34" charset="0"/>
                        </a:rPr>
                        <a:t>SLOOTERMEER-SCHOLTENHOF</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Libre hoofdklasse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7.00–11.00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150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17-03-19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nl-NL" sz="1200" b="0" i="0" u="none" strike="noStrike" dirty="0">
                          <a:solidFill>
                            <a:srgbClr val="000000"/>
                          </a:solidFill>
                          <a:effectLst/>
                          <a:latin typeface="Verdana" panose="020B0604030504040204" pitchFamily="34" charset="0"/>
                        </a:rPr>
                        <a:t> </a:t>
                      </a:r>
                      <a:r>
                        <a:rPr lang="nl-NL" sz="1100" b="0" i="0" u="none" strike="noStrike" dirty="0" smtClean="0">
                          <a:solidFill>
                            <a:srgbClr val="000000"/>
                          </a:solidFill>
                          <a:effectLst/>
                          <a:latin typeface="Verdana" panose="020B0604030504040204" pitchFamily="34" charset="0"/>
                        </a:rPr>
                        <a:t>SLOOTERMEER-SCHOLTENHOF</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Bandstoten 3</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1,50–2,30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55</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24-02-19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DE MARKT</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05877">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DF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Bandstoten 2</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2,30–3,50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75</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24-03-19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dirty="0">
                          <a:solidFill>
                            <a:srgbClr val="000000"/>
                          </a:solidFill>
                          <a:effectLst/>
                          <a:latin typeface="Verdana" panose="020B0604030504040204" pitchFamily="34" charset="0"/>
                        </a:rPr>
                        <a:t> </a:t>
                      </a:r>
                      <a:r>
                        <a:rPr lang="nl-NL" sz="1200" b="0" i="0" u="none" strike="noStrike" dirty="0" smtClean="0">
                          <a:solidFill>
                            <a:srgbClr val="000000"/>
                          </a:solidFill>
                          <a:effectLst/>
                          <a:latin typeface="Verdana" panose="020B0604030504040204" pitchFamily="34" charset="0"/>
                        </a:rPr>
                        <a:t>MARTIN</a:t>
                      </a:r>
                      <a:endParaRPr lang="nl-NL" sz="12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350375">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GF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Driebanden 3</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0,250–0,400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14-10-18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cap="all" baseline="0" dirty="0">
                          <a:solidFill>
                            <a:srgbClr val="000000"/>
                          </a:solidFill>
                          <a:effectLst/>
                          <a:latin typeface="Verdana" panose="020B0604030504040204" pitchFamily="34" charset="0"/>
                          <a:cs typeface="Tahoma" panose="020B0604030504040204" pitchFamily="34" charset="0"/>
                        </a:rPr>
                        <a:t>De </a:t>
                      </a:r>
                      <a:r>
                        <a:rPr lang="nl-NL" sz="1200" b="0" i="0" u="none" strike="noStrike" cap="all" baseline="0" dirty="0" smtClean="0">
                          <a:solidFill>
                            <a:srgbClr val="000000"/>
                          </a:solidFill>
                          <a:effectLst/>
                          <a:latin typeface="Verdana" panose="020B0604030504040204" pitchFamily="34" charset="0"/>
                          <a:cs typeface="Tahoma" panose="020B0604030504040204" pitchFamily="34" charset="0"/>
                        </a:rPr>
                        <a:t>Buitenmolen</a:t>
                      </a:r>
                      <a:endParaRPr lang="nl-NL" sz="1200" b="0" i="0" u="none" strike="noStrike" cap="all" baseline="0"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350375">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GF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Driebanden gr. 3</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0,000–0,475</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03-02-19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cap="all" baseline="0" dirty="0">
                          <a:solidFill>
                            <a:srgbClr val="000000"/>
                          </a:solidFill>
                          <a:effectLst/>
                          <a:latin typeface="Verdana" panose="020B0604030504040204" pitchFamily="34" charset="0"/>
                          <a:cs typeface="Tahoma" panose="020B0604030504040204" pitchFamily="34" charset="0"/>
                        </a:rPr>
                        <a:t>De </a:t>
                      </a:r>
                      <a:r>
                        <a:rPr lang="nl-NL" sz="1200" b="0" i="0" u="none" strike="noStrike" cap="all" baseline="0" dirty="0" smtClean="0">
                          <a:solidFill>
                            <a:srgbClr val="000000"/>
                          </a:solidFill>
                          <a:effectLst/>
                          <a:latin typeface="Verdana" panose="020B0604030504040204" pitchFamily="34" charset="0"/>
                          <a:cs typeface="Tahoma" panose="020B0604030504040204" pitchFamily="34" charset="0"/>
                        </a:rPr>
                        <a:t>Veemarkt</a:t>
                      </a:r>
                      <a:endParaRPr lang="nl-NL" sz="1200" b="0" i="0" u="none" strike="noStrike" cap="all" baseline="0"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523773">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GF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Libre hoofdklasse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7.00–11.00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150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07-04-19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100" b="0" i="0" u="none" strike="noStrike" cap="all" baseline="0" dirty="0">
                          <a:solidFill>
                            <a:srgbClr val="000000"/>
                          </a:solidFill>
                          <a:effectLst/>
                          <a:latin typeface="Verdana" panose="020B0604030504040204" pitchFamily="34" charset="0"/>
                          <a:cs typeface="Tahoma" panose="020B0604030504040204" pitchFamily="34" charset="0"/>
                        </a:rPr>
                        <a:t>Slootermeer </a:t>
                      </a:r>
                      <a:r>
                        <a:rPr lang="nl-NL" sz="1100" b="0" i="0" u="none" strike="noStrike" cap="all" baseline="0" dirty="0" smtClean="0">
                          <a:solidFill>
                            <a:srgbClr val="000000"/>
                          </a:solidFill>
                          <a:effectLst/>
                          <a:latin typeface="Verdana" panose="020B0604030504040204" pitchFamily="34" charset="0"/>
                          <a:cs typeface="Tahoma" panose="020B0604030504040204" pitchFamily="34" charset="0"/>
                        </a:rPr>
                        <a:t>-Scholtenhof</a:t>
                      </a:r>
                      <a:endParaRPr lang="nl-NL" sz="1100" b="0" i="0" u="none" strike="noStrike" cap="all" baseline="0"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350375">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GF</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Bandstoten 2</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2,30–3,50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75</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14-04-19 </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cap="all" baseline="0" dirty="0" smtClean="0">
                          <a:solidFill>
                            <a:srgbClr val="000000"/>
                          </a:solidFill>
                          <a:effectLst/>
                          <a:latin typeface="Verdana" panose="020B0604030504040204" pitchFamily="34" charset="0"/>
                          <a:cs typeface="Tahoma" panose="020B0604030504040204" pitchFamily="34" charset="0"/>
                        </a:rPr>
                        <a:t>Concordia’54</a:t>
                      </a:r>
                      <a:endParaRPr lang="nl-NL" sz="1200" b="0" i="0" u="none" strike="noStrike" cap="all" baseline="0"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350375">
                <a:tc>
                  <a:txBody>
                    <a:bodyPr/>
                    <a:lstStyle/>
                    <a:p>
                      <a:pPr algn="ctr" fontAlgn="b"/>
                      <a:r>
                        <a:rPr lang="nl-NL" sz="1300" b="0" i="0" u="none" strike="noStrike" dirty="0">
                          <a:solidFill>
                            <a:srgbClr val="000000"/>
                          </a:solidFill>
                          <a:effectLst/>
                          <a:latin typeface="Verdana" panose="020B0604030504040204" pitchFamily="34" charset="0"/>
                        </a:rPr>
                        <a:t>NK</a:t>
                      </a: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Driebanden 1</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0,550–0,750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30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1300" b="0" i="0" u="none" strike="noStrike" dirty="0" smtClean="0">
                          <a:solidFill>
                            <a:srgbClr val="000000"/>
                          </a:solidFill>
                          <a:effectLst/>
                          <a:latin typeface="Verdana" panose="020B0604030504040204" pitchFamily="34" charset="0"/>
                        </a:rPr>
                        <a:t>06-01-19</a:t>
                      </a:r>
                      <a:r>
                        <a:rPr lang="nl-NL" sz="1300" b="0" i="0" u="none" strike="noStrike" dirty="0">
                          <a:solidFill>
                            <a:srgbClr val="000000"/>
                          </a:solidFill>
                          <a:effectLst/>
                          <a:latin typeface="Verdana" panose="020B0604030504040204" pitchFamily="34" charset="0"/>
                        </a:rPr>
                        <a:t> </a:t>
                      </a: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cap="all" baseline="0" dirty="0" smtClean="0">
                          <a:solidFill>
                            <a:srgbClr val="000000"/>
                          </a:solidFill>
                          <a:effectLst/>
                          <a:latin typeface="Verdana" panose="020B0604030504040204" pitchFamily="34" charset="0"/>
                          <a:cs typeface="Tahoma" panose="020B0604030504040204" pitchFamily="34" charset="0"/>
                        </a:rPr>
                        <a:t>Concordia’54</a:t>
                      </a:r>
                      <a:endParaRPr lang="nl-NL" sz="1200" b="0" i="0" u="none" strike="noStrike" cap="all" baseline="0"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50375">
                <a:tc>
                  <a:txBody>
                    <a:bodyPr/>
                    <a:lstStyle/>
                    <a:p>
                      <a:pPr algn="ctr" fontAlgn="b"/>
                      <a:r>
                        <a:rPr lang="nl-NL" sz="1300" b="0" i="0" u="none" strike="noStrike" dirty="0">
                          <a:solidFill>
                            <a:srgbClr val="000000"/>
                          </a:solidFill>
                          <a:effectLst/>
                          <a:latin typeface="Verdana" panose="020B0604030504040204" pitchFamily="34" charset="0"/>
                        </a:rPr>
                        <a:t>NK</a:t>
                      </a: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nl-NL" sz="1300" b="0" i="0" u="none" strike="noStrike" dirty="0">
                          <a:solidFill>
                            <a:srgbClr val="000000"/>
                          </a:solidFill>
                          <a:effectLst/>
                          <a:latin typeface="Verdana" panose="020B0604030504040204" pitchFamily="34" charset="0"/>
                          <a:cs typeface="Tahoma" panose="020B0604030504040204" pitchFamily="34" charset="0"/>
                        </a:rPr>
                        <a:t>Driebanden gr. 3</a:t>
                      </a:r>
                      <a:r>
                        <a:rPr lang="nl-NL" sz="1300" b="0" i="0" u="none" strike="noStrike" baseline="30000" dirty="0">
                          <a:solidFill>
                            <a:srgbClr val="000000"/>
                          </a:solidFill>
                          <a:effectLst/>
                          <a:latin typeface="Verdana" panose="020B0604030504040204" pitchFamily="34" charset="0"/>
                          <a:cs typeface="Tahoma" panose="020B0604030504040204" pitchFamily="34" charset="0"/>
                        </a:rPr>
                        <a:t>e</a:t>
                      </a:r>
                      <a:r>
                        <a:rPr lang="nl-NL" sz="1300" b="0" i="0" u="none" strike="noStrike" dirty="0">
                          <a:solidFill>
                            <a:srgbClr val="000000"/>
                          </a:solidFill>
                          <a:effectLst/>
                          <a:latin typeface="Verdana" panose="020B0604030504040204" pitchFamily="34" charset="0"/>
                          <a:cs typeface="Tahoma" panose="020B0604030504040204" pitchFamily="34" charset="0"/>
                        </a:rPr>
                        <a:t> klasse</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0,00–0,475</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nl-NL" sz="1300" b="0" i="0" u="none" strike="noStrike" dirty="0">
                          <a:solidFill>
                            <a:srgbClr val="000000"/>
                          </a:solidFill>
                          <a:effectLst/>
                          <a:latin typeface="Verdana" panose="020B0604030504040204" pitchFamily="34" charset="0"/>
                          <a:cs typeface="Tahoma" panose="020B0604030504040204" pitchFamily="34" charset="0"/>
                        </a:rPr>
                        <a:t>20</a:t>
                      </a:r>
                      <a:endParaRPr lang="nl-NL" sz="1300" b="0" i="0" u="none" strike="noStrike"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1300" b="0" i="0" u="none" strike="noStrike" dirty="0" smtClean="0">
                          <a:solidFill>
                            <a:srgbClr val="000000"/>
                          </a:solidFill>
                          <a:effectLst/>
                          <a:latin typeface="Verdana" panose="020B0604030504040204" pitchFamily="34" charset="0"/>
                        </a:rPr>
                        <a:t>3`1-03-19</a:t>
                      </a:r>
                      <a:r>
                        <a:rPr lang="nl-NL" sz="1300" b="0" i="0" u="none" strike="noStrike" dirty="0">
                          <a:solidFill>
                            <a:srgbClr val="000000"/>
                          </a:solidFill>
                          <a:effectLst/>
                          <a:latin typeface="Verdana" panose="020B0604030504040204" pitchFamily="34" charset="0"/>
                        </a:rPr>
                        <a:t> </a:t>
                      </a: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1200" b="0" i="0" u="none" strike="noStrike" cap="all" baseline="0" dirty="0">
                          <a:solidFill>
                            <a:srgbClr val="000000"/>
                          </a:solidFill>
                          <a:effectLst/>
                          <a:latin typeface="Verdana" panose="020B0604030504040204" pitchFamily="34" charset="0"/>
                          <a:cs typeface="Tahoma" panose="020B0604030504040204" pitchFamily="34" charset="0"/>
                        </a:rPr>
                        <a:t>De </a:t>
                      </a:r>
                      <a:r>
                        <a:rPr lang="nl-NL" sz="1200" b="0" i="0" u="none" strike="noStrike" cap="all" baseline="0" dirty="0" smtClean="0">
                          <a:solidFill>
                            <a:srgbClr val="000000"/>
                          </a:solidFill>
                          <a:effectLst/>
                          <a:latin typeface="Verdana" panose="020B0604030504040204" pitchFamily="34" charset="0"/>
                          <a:cs typeface="Tahoma" panose="020B0604030504040204" pitchFamily="34" charset="0"/>
                        </a:rPr>
                        <a:t>Veemarkt</a:t>
                      </a:r>
                      <a:endParaRPr lang="nl-NL" sz="1200" b="0" i="0" u="none" strike="noStrike" cap="all" baseline="0" dirty="0">
                        <a:solidFill>
                          <a:srgbClr val="000000"/>
                        </a:solidFill>
                        <a:effectLst/>
                        <a:latin typeface="Verdana" panose="020B0604030504040204" pitchFamily="34" charset="0"/>
                      </a:endParaRPr>
                    </a:p>
                  </a:txBody>
                  <a:tcPr marL="3775" marR="3775" marT="37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2324146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ARBITERBESTAND</a:t>
            </a:r>
            <a:endParaRPr lang="nl-NL" altLang="nl-NL" sz="1600" b="1" dirty="0" smtClean="0">
              <a:solidFill>
                <a:schemeClr val="bg1"/>
              </a:solidFill>
              <a:latin typeface="Verdana" panose="020B0604030504040204" pitchFamily="34" charset="0"/>
            </a:endParaRPr>
          </a:p>
        </p:txBody>
      </p:sp>
      <p:grpSp>
        <p:nvGrpSpPr>
          <p:cNvPr id="46083" name="Group 4"/>
          <p:cNvGrpSpPr>
            <a:grpSpLocks/>
          </p:cNvGrpSpPr>
          <p:nvPr/>
        </p:nvGrpSpPr>
        <p:grpSpPr bwMode="auto">
          <a:xfrm>
            <a:off x="250825" y="0"/>
            <a:ext cx="8666163" cy="547688"/>
            <a:chOff x="158" y="0"/>
            <a:chExt cx="5459" cy="345"/>
          </a:xfrm>
        </p:grpSpPr>
        <p:pic>
          <p:nvPicPr>
            <p:cNvPr id="4608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8"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46089"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46090"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46091"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46092"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4"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13" name="Tekstvak 10"/>
          <p:cNvSpPr txBox="1">
            <a:spLocks noChangeArrowheads="1"/>
          </p:cNvSpPr>
          <p:nvPr/>
        </p:nvSpPr>
        <p:spPr bwMode="auto">
          <a:xfrm>
            <a:off x="250825" y="1412776"/>
            <a:ext cx="8642350"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285750" indent="-285750" defTabSz="180000">
              <a:buFontTx/>
              <a:buChar char="-"/>
            </a:pPr>
            <a:r>
              <a:rPr lang="nl-NL" altLang="nl-NL" sz="2000" dirty="0" smtClean="0">
                <a:latin typeface="Calibri" panose="020F0502020204030204" pitchFamily="34" charset="0"/>
              </a:rPr>
              <a:t>UMB								1x</a:t>
            </a:r>
          </a:p>
          <a:p>
            <a:pPr marL="285750" indent="-285750" defTabSz="180000">
              <a:buFontTx/>
              <a:buChar char="-"/>
            </a:pPr>
            <a:r>
              <a:rPr lang="nl-NL" altLang="nl-NL" sz="2000" dirty="0" smtClean="0">
                <a:latin typeface="Calibri" panose="020F0502020204030204" pitchFamily="34" charset="0"/>
              </a:rPr>
              <a:t>ARBITER 4 (NA)		</a:t>
            </a:r>
          </a:p>
          <a:p>
            <a:pPr marL="285750" indent="-285750" defTabSz="180000">
              <a:buFontTx/>
              <a:buChar char="-"/>
            </a:pPr>
            <a:r>
              <a:rPr lang="nl-NL" altLang="nl-NL" sz="2000" dirty="0" smtClean="0">
                <a:latin typeface="Calibri" panose="020F0502020204030204" pitchFamily="34" charset="0"/>
              </a:rPr>
              <a:t>ARBITER 3	(GA)		13x		</a:t>
            </a:r>
          </a:p>
          <a:p>
            <a:pPr marL="285750" indent="-285750" defTabSz="180000">
              <a:buFontTx/>
              <a:buChar char="-"/>
            </a:pPr>
            <a:r>
              <a:rPr lang="nl-NL" altLang="nl-NL" sz="2000" dirty="0" smtClean="0">
                <a:latin typeface="Calibri" panose="020F0502020204030204" pitchFamily="34" charset="0"/>
              </a:rPr>
              <a:t>ARBITER 2	(DA)		11x</a:t>
            </a:r>
          </a:p>
          <a:p>
            <a:pPr marL="285750" indent="-285750" defTabSz="180000">
              <a:buFontTx/>
              <a:buChar char="-"/>
            </a:pPr>
            <a:r>
              <a:rPr lang="nl-NL" altLang="nl-NL" sz="2000" dirty="0" smtClean="0">
                <a:latin typeface="Calibri" panose="020F0502020204030204" pitchFamily="34" charset="0"/>
              </a:rPr>
              <a:t>ARBITER 1	(CA)		10x</a:t>
            </a:r>
          </a:p>
          <a:p>
            <a:pPr marL="285750" indent="-285750" defTabSz="180000">
              <a:buFontTx/>
              <a:buChar char="-"/>
            </a:pPr>
            <a:r>
              <a:rPr lang="nl-NL" altLang="nl-NL" sz="2000" dirty="0" smtClean="0">
                <a:latin typeface="Calibri" panose="020F0502020204030204" pitchFamily="34" charset="0"/>
              </a:rPr>
              <a:t>TOTAAL							35x</a:t>
            </a:r>
          </a:p>
          <a:p>
            <a:pPr defTabSz="180000">
              <a:buFontTx/>
              <a:buNone/>
            </a:pPr>
            <a:endParaRPr lang="nl-NL" altLang="nl-NL" sz="1000" dirty="0" smtClean="0">
              <a:latin typeface="Calibri" panose="020F0502020204030204" pitchFamily="34" charset="0"/>
            </a:endParaRPr>
          </a:p>
          <a:p>
            <a:pPr marL="342900" indent="-342900" defTabSz="180000">
              <a:buFontTx/>
              <a:buChar char="-"/>
            </a:pPr>
            <a:r>
              <a:rPr lang="nl-NL" altLang="nl-NL" sz="2000" dirty="0" smtClean="0">
                <a:latin typeface="Calibri" panose="020F0502020204030204" pitchFamily="34" charset="0"/>
              </a:rPr>
              <a:t>KANDIDATEN VOOR ARBITEROPLEIDING 1 (CA), 2 (DA), 3 (GA) OF 4 (NA) ?</a:t>
            </a:r>
          </a:p>
          <a:p>
            <a:pPr defTabSz="180000">
              <a:buNone/>
            </a:pPr>
            <a:r>
              <a:rPr lang="nl-NL" altLang="nl-NL" sz="2000" dirty="0" smtClean="0">
                <a:latin typeface="Calibri" panose="020F0502020204030204" pitchFamily="34" charset="0"/>
              </a:rPr>
              <a:t>		OOK HIER GELDT: VELE HANDEN MAKEN LICHT WERK !!!</a:t>
            </a:r>
          </a:p>
          <a:p>
            <a:pPr marL="342900" indent="-342900" defTabSz="180000">
              <a:buFontTx/>
              <a:buChar char="-"/>
            </a:pPr>
            <a:endParaRPr lang="nl-NL" altLang="nl-NL" sz="1000" dirty="0">
              <a:latin typeface="Calibri" panose="020F0502020204030204" pitchFamily="34" charset="0"/>
            </a:endParaRPr>
          </a:p>
          <a:p>
            <a:pPr defTabSz="180000">
              <a:buNone/>
            </a:pPr>
            <a:endParaRPr lang="nl-NL" altLang="nl-NL" sz="1000" dirty="0" smtClean="0">
              <a:latin typeface="Calibri" panose="020F0502020204030204" pitchFamily="34" charset="0"/>
            </a:endParaRPr>
          </a:p>
          <a:p>
            <a:pPr defTabSz="180000">
              <a:buNone/>
            </a:pPr>
            <a:r>
              <a:rPr lang="nl-NL" altLang="nl-NL" sz="2000" dirty="0" smtClean="0">
                <a:latin typeface="Calibri" panose="020F0502020204030204" pitchFamily="34" charset="0"/>
              </a:rPr>
              <a:t>-		VOOR DE LANDSFINALES IS DE KVC NOG OP ZOEK NAAR ARBITERS, 									AANMELDEN GRAAG VIA RENE LEIJZER	</a:t>
            </a:r>
          </a:p>
        </p:txBody>
      </p:sp>
      <p:pic>
        <p:nvPicPr>
          <p:cNvPr id="14" name="Afbeelding 13"/>
          <p:cNvPicPr>
            <a:picLocks noChangeAspect="1"/>
          </p:cNvPicPr>
          <p:nvPr/>
        </p:nvPicPr>
        <p:blipFill>
          <a:blip r:embed="rId5"/>
          <a:stretch>
            <a:fillRect/>
          </a:stretch>
        </p:blipFill>
        <p:spPr>
          <a:xfrm>
            <a:off x="6971767" y="1412776"/>
            <a:ext cx="1945221" cy="2048143"/>
          </a:xfrm>
          <a:prstGeom prst="rect">
            <a:avLst/>
          </a:prstGeom>
        </p:spPr>
      </p:pic>
    </p:spTree>
    <p:extLst>
      <p:ext uri="{BB962C8B-B14F-4D97-AF65-F5344CB8AC3E}">
        <p14:creationId xmlns:p14="http://schemas.microsoft.com/office/powerpoint/2010/main" val="41654676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ARBITERCOMMISSIE</a:t>
            </a:r>
            <a:endParaRPr lang="nl-NL" altLang="nl-NL" sz="1600" b="1" dirty="0" smtClean="0">
              <a:solidFill>
                <a:schemeClr val="bg1"/>
              </a:solidFill>
              <a:latin typeface="Verdana" panose="020B0604030504040204" pitchFamily="34" charset="0"/>
            </a:endParaRPr>
          </a:p>
        </p:txBody>
      </p:sp>
      <p:grpSp>
        <p:nvGrpSpPr>
          <p:cNvPr id="46083" name="Group 4"/>
          <p:cNvGrpSpPr>
            <a:grpSpLocks/>
          </p:cNvGrpSpPr>
          <p:nvPr/>
        </p:nvGrpSpPr>
        <p:grpSpPr bwMode="auto">
          <a:xfrm>
            <a:off x="250825" y="0"/>
            <a:ext cx="8666163" cy="547688"/>
            <a:chOff x="158" y="0"/>
            <a:chExt cx="5459" cy="345"/>
          </a:xfrm>
        </p:grpSpPr>
        <p:pic>
          <p:nvPicPr>
            <p:cNvPr id="4608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8"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46089"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46090"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46091"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46092"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4"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46085" name="Tekstvak 10"/>
          <p:cNvSpPr txBox="1">
            <a:spLocks noChangeArrowheads="1"/>
          </p:cNvSpPr>
          <p:nvPr/>
        </p:nvSpPr>
        <p:spPr bwMode="auto">
          <a:xfrm>
            <a:off x="222250" y="1276350"/>
            <a:ext cx="864235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285750" indent="-285750" defTabSz="180000">
              <a:buFontTx/>
              <a:buChar char="-"/>
            </a:pPr>
            <a:r>
              <a:rPr lang="nl-NL" altLang="nl-NL" sz="2000" dirty="0" smtClean="0">
                <a:latin typeface="Calibri" panose="020F0502020204030204" pitchFamily="34" charset="0"/>
              </a:rPr>
              <a:t>ARBITER COÖRDINATOR	:		RENE LEIJZER</a:t>
            </a:r>
          </a:p>
          <a:p>
            <a:pPr marL="285750" indent="-285750" defTabSz="180000">
              <a:buFontTx/>
              <a:buChar char="-"/>
            </a:pPr>
            <a:r>
              <a:rPr lang="nl-NL" altLang="nl-NL" sz="2000" dirty="0" smtClean="0">
                <a:latin typeface="Calibri" panose="020F0502020204030204" pitchFamily="34" charset="0"/>
              </a:rPr>
              <a:t>OPLEIDINGEN							:		TOON STORTELDER &amp; WIM SCHMITZ</a:t>
            </a:r>
          </a:p>
          <a:p>
            <a:pPr defTabSz="180000">
              <a:buNone/>
            </a:pPr>
            <a:endParaRPr lang="nl-NL" altLang="nl-NL" sz="2000" dirty="0" smtClean="0">
              <a:latin typeface="Calibri" panose="020F0502020204030204" pitchFamily="34" charset="0"/>
            </a:endParaRPr>
          </a:p>
          <a:p>
            <a:pPr defTabSz="180000">
              <a:buFontTx/>
              <a:buNone/>
            </a:pPr>
            <a:r>
              <a:rPr lang="nl-NL" altLang="nl-NL" sz="2000" dirty="0" smtClean="0">
                <a:latin typeface="Calibri" panose="020F0502020204030204" pitchFamily="34" charset="0"/>
              </a:rPr>
              <a:t>-</a:t>
            </a:r>
            <a:r>
              <a:rPr lang="nl-NL" altLang="nl-NL" sz="2000" dirty="0">
                <a:latin typeface="Calibri" panose="020F0502020204030204" pitchFamily="34" charset="0"/>
              </a:rPr>
              <a:t>	</a:t>
            </a:r>
            <a:r>
              <a:rPr lang="nl-NL" altLang="nl-NL" sz="2000" dirty="0" smtClean="0">
                <a:latin typeface="Calibri" panose="020F0502020204030204" pitchFamily="34" charset="0"/>
              </a:rPr>
              <a:t>	KANDIDATEN VOOR ARBITEROPLEIDING 1 (CA), 2 (DA), 3 (GA) OF 4 (NA) ?</a:t>
            </a:r>
          </a:p>
          <a:p>
            <a:pPr defTabSz="180000">
              <a:buFontTx/>
              <a:buNone/>
            </a:pPr>
            <a:r>
              <a:rPr lang="nl-NL" altLang="nl-NL" sz="2000" dirty="0" smtClean="0">
                <a:latin typeface="Calibri" panose="020F0502020204030204" pitchFamily="34" charset="0"/>
              </a:rPr>
              <a:t>		ARBITER 1	:	HANS VEENHUIS?</a:t>
            </a:r>
          </a:p>
          <a:p>
            <a:pPr defTabSz="180000">
              <a:buFontTx/>
              <a:buNone/>
            </a:pPr>
            <a:r>
              <a:rPr lang="nl-NL" altLang="nl-NL" sz="2000" dirty="0" smtClean="0">
                <a:latin typeface="Calibri" panose="020F0502020204030204" pitchFamily="34" charset="0"/>
              </a:rPr>
              <a:t>			</a:t>
            </a:r>
          </a:p>
          <a:p>
            <a:pPr defTabSz="180000">
              <a:buFontTx/>
              <a:buNone/>
            </a:pPr>
            <a:r>
              <a:rPr lang="nl-NL" altLang="nl-NL" sz="2000" dirty="0" smtClean="0">
                <a:latin typeface="Calibri" panose="020F0502020204030204" pitchFamily="34" charset="0"/>
              </a:rPr>
              <a:t>		ARBITER 2	:	DERK </a:t>
            </a:r>
            <a:r>
              <a:rPr lang="nl-NL" altLang="nl-NL" sz="2000" dirty="0" err="1" smtClean="0">
                <a:latin typeface="Calibri" panose="020F0502020204030204" pitchFamily="34" charset="0"/>
              </a:rPr>
              <a:t>OOYMAN</a:t>
            </a:r>
            <a:r>
              <a:rPr lang="nl-NL" altLang="nl-NL" sz="2000" dirty="0" smtClean="0">
                <a:latin typeface="Calibri" panose="020F0502020204030204" pitchFamily="34" charset="0"/>
              </a:rPr>
              <a:t>?</a:t>
            </a:r>
            <a:endParaRPr lang="nl-NL" altLang="nl-NL" sz="2000" dirty="0">
              <a:latin typeface="Calibri" panose="020F0502020204030204" pitchFamily="34" charset="0"/>
            </a:endParaRPr>
          </a:p>
          <a:p>
            <a:pPr defTabSz="180000">
              <a:buFontTx/>
              <a:buNone/>
            </a:pPr>
            <a:r>
              <a:rPr lang="nl-NL" altLang="nl-NL" sz="2000" dirty="0">
                <a:latin typeface="Calibri" panose="020F0502020204030204" pitchFamily="34" charset="0"/>
              </a:rPr>
              <a:t>	</a:t>
            </a:r>
            <a:r>
              <a:rPr lang="nl-NL" altLang="nl-NL" sz="2000" dirty="0" smtClean="0">
                <a:latin typeface="Calibri" panose="020F0502020204030204" pitchFamily="34" charset="0"/>
              </a:rPr>
              <a:t>								NICK JANSEN</a:t>
            </a:r>
          </a:p>
          <a:p>
            <a:pPr defTabSz="180000">
              <a:buFontTx/>
              <a:buNone/>
            </a:pPr>
            <a:r>
              <a:rPr lang="nl-NL" altLang="nl-NL" sz="2000" dirty="0">
                <a:latin typeface="Calibri" panose="020F0502020204030204" pitchFamily="34" charset="0"/>
              </a:rPr>
              <a:t>	</a:t>
            </a:r>
            <a:r>
              <a:rPr lang="nl-NL" altLang="nl-NL" sz="2000" dirty="0" smtClean="0">
                <a:latin typeface="Calibri" panose="020F0502020204030204" pitchFamily="34" charset="0"/>
              </a:rPr>
              <a:t>								WILLY KONST</a:t>
            </a:r>
          </a:p>
          <a:p>
            <a:pPr defTabSz="180000">
              <a:buFontTx/>
              <a:buNone/>
            </a:pPr>
            <a:r>
              <a:rPr lang="nl-NL" altLang="nl-NL" sz="2000" dirty="0">
                <a:latin typeface="Calibri" panose="020F0502020204030204" pitchFamily="34" charset="0"/>
              </a:rPr>
              <a:t>	</a:t>
            </a:r>
            <a:r>
              <a:rPr lang="nl-NL" altLang="nl-NL" sz="2000" dirty="0" smtClean="0">
                <a:latin typeface="Calibri" panose="020F0502020204030204" pitchFamily="34" charset="0"/>
              </a:rPr>
              <a:t>								EDWIN BERENDS</a:t>
            </a:r>
          </a:p>
          <a:p>
            <a:pPr defTabSz="180000">
              <a:buFontTx/>
              <a:buNone/>
            </a:pPr>
            <a:endParaRPr lang="nl-NL" altLang="nl-NL" sz="2000" dirty="0" smtClean="0">
              <a:latin typeface="Calibri" panose="020F0502020204030204" pitchFamily="34" charset="0"/>
            </a:endParaRPr>
          </a:p>
          <a:p>
            <a:pPr defTabSz="180000">
              <a:buFontTx/>
              <a:buNone/>
            </a:pPr>
            <a:r>
              <a:rPr lang="nl-NL" altLang="nl-NL" sz="2000" dirty="0" smtClean="0">
                <a:latin typeface="Calibri" panose="020F0502020204030204" pitchFamily="34" charset="0"/>
              </a:rPr>
              <a:t>		ARBITER 3	:	</a:t>
            </a:r>
          </a:p>
          <a:p>
            <a:pPr defTabSz="180000">
              <a:buFontTx/>
              <a:buNone/>
            </a:pPr>
            <a:endParaRPr lang="nl-NL" altLang="nl-NL" sz="2000" dirty="0">
              <a:latin typeface="Calibri" panose="020F0502020204030204" pitchFamily="34" charset="0"/>
            </a:endParaRPr>
          </a:p>
          <a:p>
            <a:pPr defTabSz="180000">
              <a:buFontTx/>
              <a:buNone/>
            </a:pPr>
            <a:r>
              <a:rPr lang="nl-NL" altLang="nl-NL" sz="2000" dirty="0" smtClean="0">
                <a:latin typeface="Calibri" panose="020F0502020204030204" pitchFamily="34" charset="0"/>
              </a:rPr>
              <a:t>		ARBITER 4:	</a:t>
            </a:r>
            <a:endParaRPr lang="nl-NL" altLang="nl-NL" sz="2000" dirty="0">
              <a:latin typeface="Calibri" panose="020F0502020204030204" pitchFamily="34" charset="0"/>
            </a:endParaRPr>
          </a:p>
          <a:p>
            <a:pPr defTabSz="180000">
              <a:buFontTx/>
              <a:buNone/>
            </a:pPr>
            <a:endParaRPr lang="nl-NL" altLang="nl-NL" sz="2000" dirty="0" smtClean="0">
              <a:latin typeface="Calibri" panose="020F0502020204030204" pitchFamily="34" charset="0"/>
            </a:endParaRPr>
          </a:p>
        </p:txBody>
      </p:sp>
    </p:spTree>
    <p:extLst>
      <p:ext uri="{BB962C8B-B14F-4D97-AF65-F5344CB8AC3E}">
        <p14:creationId xmlns:p14="http://schemas.microsoft.com/office/powerpoint/2010/main" val="16290555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smtClean="0">
                <a:solidFill>
                  <a:schemeClr val="bg1"/>
                </a:solidFill>
                <a:latin typeface="Verdana" panose="020B0604030504040204" pitchFamily="34" charset="0"/>
              </a:rPr>
              <a:t>RONDVRAAG</a:t>
            </a:r>
            <a:endParaRPr lang="nl-NL" altLang="nl-NL" sz="1600" b="1" smtClean="0">
              <a:solidFill>
                <a:schemeClr val="bg1"/>
              </a:solidFill>
              <a:latin typeface="Verdana" panose="020B0604030504040204" pitchFamily="34" charset="0"/>
            </a:endParaRPr>
          </a:p>
        </p:txBody>
      </p:sp>
      <p:grpSp>
        <p:nvGrpSpPr>
          <p:cNvPr id="46083" name="Group 4"/>
          <p:cNvGrpSpPr>
            <a:grpSpLocks/>
          </p:cNvGrpSpPr>
          <p:nvPr/>
        </p:nvGrpSpPr>
        <p:grpSpPr bwMode="auto">
          <a:xfrm>
            <a:off x="250825" y="0"/>
            <a:ext cx="8666163" cy="547688"/>
            <a:chOff x="158" y="0"/>
            <a:chExt cx="5459" cy="345"/>
          </a:xfrm>
        </p:grpSpPr>
        <p:pic>
          <p:nvPicPr>
            <p:cNvPr id="4608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8"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46089"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46090"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46091"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46092"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4"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46085" name="Tekstvak 10"/>
          <p:cNvSpPr txBox="1">
            <a:spLocks noChangeArrowheads="1"/>
          </p:cNvSpPr>
          <p:nvPr/>
        </p:nvSpPr>
        <p:spPr bwMode="auto">
          <a:xfrm>
            <a:off x="222250" y="1276350"/>
            <a:ext cx="864235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defTabSz="180000">
              <a:buFontTx/>
              <a:buNone/>
            </a:pPr>
            <a:r>
              <a:rPr lang="nl-NL" altLang="nl-NL" sz="2000" dirty="0" smtClean="0">
                <a:latin typeface="Calibri" panose="020F0502020204030204" pitchFamily="34" charset="0"/>
              </a:rPr>
              <a:t>KANDIDATEN VOOR ARBITEROPLEIDING 1 (CA), 2 (DA), 3 (GA) OF 4 (NA) ???</a:t>
            </a:r>
          </a:p>
          <a:p>
            <a:pPr defTabSz="180000">
              <a:buFontTx/>
              <a:buNone/>
            </a:pPr>
            <a:endParaRPr lang="nl-NL" altLang="nl-NL" sz="2000" dirty="0" smtClean="0">
              <a:latin typeface="Calibri" panose="020F0502020204030204" pitchFamily="34" charset="0"/>
            </a:endParaRPr>
          </a:p>
          <a:p>
            <a:pPr defTabSz="180000">
              <a:buFontTx/>
              <a:buNone/>
            </a:pPr>
            <a:r>
              <a:rPr lang="nl-NL" altLang="nl-NL" sz="2000" dirty="0" smtClean="0">
                <a:latin typeface="Calibri" panose="020F0502020204030204" pitchFamily="34" charset="0"/>
              </a:rPr>
              <a:t>HET </a:t>
            </a:r>
            <a:r>
              <a:rPr lang="nl-NL" altLang="nl-NL" sz="2000" dirty="0">
                <a:latin typeface="Calibri" panose="020F0502020204030204" pitchFamily="34" charset="0"/>
              </a:rPr>
              <a:t>DISTRICT BESCHIKT OOK OVER SET BALLEN VOOR </a:t>
            </a:r>
            <a:r>
              <a:rPr lang="nl-NL" altLang="nl-NL" sz="2000" b="1" dirty="0">
                <a:latin typeface="Calibri" panose="020F0502020204030204" pitchFamily="34" charset="0"/>
              </a:rPr>
              <a:t>5 BALL </a:t>
            </a:r>
            <a:r>
              <a:rPr lang="nl-NL" altLang="nl-NL" sz="2000" dirty="0">
                <a:latin typeface="Calibri" panose="020F0502020204030204" pitchFamily="34" charset="0"/>
              </a:rPr>
              <a:t>VOOR DIE </a:t>
            </a:r>
            <a:r>
              <a:rPr lang="nl-NL" altLang="nl-NL" sz="2000" dirty="0" smtClean="0">
                <a:latin typeface="Calibri" panose="020F0502020204030204" pitchFamily="34" charset="0"/>
              </a:rPr>
              <a:t>VERENIGINGEN </a:t>
            </a:r>
            <a:r>
              <a:rPr lang="nl-NL" altLang="nl-NL" sz="2000" dirty="0">
                <a:latin typeface="Calibri" panose="020F0502020204030204" pitchFamily="34" charset="0"/>
              </a:rPr>
              <a:t>DIE DIT EENS WILLEN PROBEREN </a:t>
            </a:r>
            <a:r>
              <a:rPr lang="nl-NL" altLang="nl-NL" sz="2000" dirty="0" smtClean="0">
                <a:latin typeface="Calibri" panose="020F0502020204030204" pitchFamily="34" charset="0"/>
              </a:rPr>
              <a:t>!</a:t>
            </a:r>
            <a:endParaRPr lang="nl-NL" altLang="nl-NL" sz="2000" dirty="0">
              <a:latin typeface="Calibri" panose="020F0502020204030204" pitchFamily="34" charset="0"/>
            </a:endParaRPr>
          </a:p>
        </p:txBody>
      </p:sp>
      <p:pic>
        <p:nvPicPr>
          <p:cNvPr id="13" name="Afbeelding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0172" y="4282002"/>
            <a:ext cx="4123003" cy="2346502"/>
          </a:xfrm>
          <a:prstGeom prst="rect">
            <a:avLst/>
          </a:prstGeom>
        </p:spPr>
      </p:pic>
      <p:pic>
        <p:nvPicPr>
          <p:cNvPr id="14" name="Afbeelding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0825" y="4282002"/>
            <a:ext cx="4213168" cy="2346502"/>
          </a:xfrm>
          <a:prstGeom prst="rect">
            <a:avLst/>
          </a:prstGeom>
        </p:spPr>
      </p:pic>
      <p:pic>
        <p:nvPicPr>
          <p:cNvPr id="15" name="Afbeelding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59853" y="2780556"/>
            <a:ext cx="2957135" cy="108049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MEDEDELINGEN</a:t>
            </a:r>
            <a:endParaRPr lang="nl-NL" altLang="nl-NL" sz="1600" b="1" dirty="0" smtClean="0">
              <a:solidFill>
                <a:schemeClr val="bg1"/>
              </a:solidFill>
              <a:latin typeface="Verdana" panose="020B0604030504040204" pitchFamily="34" charset="0"/>
            </a:endParaRPr>
          </a:p>
        </p:txBody>
      </p:sp>
      <p:grpSp>
        <p:nvGrpSpPr>
          <p:cNvPr id="6147" name="Group 4"/>
          <p:cNvGrpSpPr>
            <a:grpSpLocks/>
          </p:cNvGrpSpPr>
          <p:nvPr/>
        </p:nvGrpSpPr>
        <p:grpSpPr bwMode="auto">
          <a:xfrm>
            <a:off x="250825" y="0"/>
            <a:ext cx="8666163" cy="547688"/>
            <a:chOff x="158" y="0"/>
            <a:chExt cx="5459" cy="345"/>
          </a:xfrm>
        </p:grpSpPr>
        <p:pic>
          <p:nvPicPr>
            <p:cNvPr id="615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6154"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6155"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6156"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6157"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8"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14" name="Tekstvak 10"/>
          <p:cNvSpPr txBox="1">
            <a:spLocks noChangeArrowheads="1"/>
          </p:cNvSpPr>
          <p:nvPr/>
        </p:nvSpPr>
        <p:spPr bwMode="auto">
          <a:xfrm>
            <a:off x="250825" y="1412776"/>
            <a:ext cx="86423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793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7938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7938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nl-NL" sz="1800" dirty="0" smtClean="0">
                <a:latin typeface="Calibri" panose="020F0502020204030204" pitchFamily="34" charset="0"/>
                <a:ea typeface="Verdana" panose="020B0604030504040204" pitchFamily="34" charset="0"/>
                <a:cs typeface="Verdana" panose="020B0604030504040204" pitchFamily="34" charset="0"/>
              </a:rPr>
              <a:t>MEDEDELINGEN</a:t>
            </a:r>
          </a:p>
          <a:p>
            <a:pPr>
              <a:buNone/>
            </a:pPr>
            <a:endParaRPr lang="nl-NL" sz="1800" dirty="0">
              <a:latin typeface="Calibri" panose="020F0502020204030204" pitchFamily="34" charset="0"/>
              <a:ea typeface="Verdana" panose="020B0604030504040204" pitchFamily="34" charset="0"/>
              <a:cs typeface="Verdana" panose="020B0604030504040204" pitchFamily="34" charset="0"/>
            </a:endParaRPr>
          </a:p>
          <a:p>
            <a:pPr>
              <a:buNone/>
            </a:pPr>
            <a:r>
              <a:rPr lang="nl-NL" sz="1800" dirty="0" smtClean="0">
                <a:latin typeface="Calibri" panose="020F0502020204030204" pitchFamily="34" charset="0"/>
                <a:ea typeface="Verdana" panose="020B0604030504040204" pitchFamily="34" charset="0"/>
                <a:cs typeface="Verdana" panose="020B0604030504040204" pitchFamily="34" charset="0"/>
              </a:rPr>
              <a:t>-		UITSLAG-/WEDSTRIJDFORMULIEREN ZIJN BEPERKT</a:t>
            </a:r>
          </a:p>
          <a:p>
            <a:pPr>
              <a:buNone/>
            </a:pPr>
            <a:r>
              <a:rPr lang="nl-NL" sz="1800" dirty="0">
                <a:latin typeface="Calibri" panose="020F0502020204030204" pitchFamily="34" charset="0"/>
                <a:ea typeface="Verdana" panose="020B0604030504040204" pitchFamily="34" charset="0"/>
                <a:cs typeface="Verdana" panose="020B0604030504040204" pitchFamily="34" charset="0"/>
              </a:rPr>
              <a:t>	</a:t>
            </a:r>
            <a:r>
              <a:rPr lang="nl-NL" sz="1800" dirty="0" smtClean="0">
                <a:latin typeface="Calibri" panose="020F0502020204030204" pitchFamily="34" charset="0"/>
                <a:ea typeface="Verdana" panose="020B0604030504040204" pitchFamily="34" charset="0"/>
                <a:cs typeface="Verdana" panose="020B0604030504040204" pitchFamily="34" charset="0"/>
              </a:rPr>
              <a:t>	-	WEL TE DOWNLOADEN VIA ONZE WEBSITE</a:t>
            </a:r>
          </a:p>
          <a:p>
            <a:pPr>
              <a:buNone/>
            </a:pPr>
            <a:endParaRPr lang="nl-NL" sz="1800" dirty="0" smtClean="0">
              <a:latin typeface="Calibri" panose="020F0502020204030204" pitchFamily="34" charset="0"/>
              <a:ea typeface="Verdana" panose="020B0604030504040204" pitchFamily="34" charset="0"/>
              <a:cs typeface="Verdana" panose="020B0604030504040204" pitchFamily="34" charset="0"/>
            </a:endParaRPr>
          </a:p>
          <a:p>
            <a:pPr>
              <a:buNone/>
            </a:pPr>
            <a:r>
              <a:rPr lang="nl-NL" sz="1800" dirty="0" smtClean="0">
                <a:latin typeface="Calibri" panose="020F0502020204030204" pitchFamily="34" charset="0"/>
                <a:ea typeface="Verdana" panose="020B0604030504040204" pitchFamily="34" charset="0"/>
                <a:cs typeface="Verdana" panose="020B0604030504040204" pitchFamily="34" charset="0"/>
              </a:rPr>
              <a:t>-		BIJ MEERVOUDIG LIDMAATSCHAP GEEN EXTRA CONTRIBUTIE SECTIE KVC (KNBB)</a:t>
            </a:r>
          </a:p>
          <a:p>
            <a:pPr>
              <a:buNone/>
            </a:pPr>
            <a:r>
              <a:rPr lang="nl-NL" sz="1800" dirty="0">
                <a:latin typeface="Calibri" panose="020F0502020204030204" pitchFamily="34" charset="0"/>
                <a:ea typeface="Verdana" panose="020B0604030504040204" pitchFamily="34" charset="0"/>
                <a:cs typeface="Verdana" panose="020B0604030504040204" pitchFamily="34" charset="0"/>
              </a:rPr>
              <a:t>	</a:t>
            </a:r>
            <a:r>
              <a:rPr lang="nl-NL" sz="1800" dirty="0" smtClean="0">
                <a:latin typeface="Calibri" panose="020F0502020204030204" pitchFamily="34" charset="0"/>
                <a:ea typeface="Verdana" panose="020B0604030504040204" pitchFamily="34" charset="0"/>
                <a:cs typeface="Verdana" panose="020B0604030504040204" pitchFamily="34" charset="0"/>
              </a:rPr>
              <a:t>	DE VERENIGING MET HET LAAGSTE LIDNUMMER WORDT BELAST</a:t>
            </a:r>
          </a:p>
          <a:p>
            <a:pPr>
              <a:buNone/>
            </a:pPr>
            <a:endParaRPr lang="nl-NL" sz="1800" dirty="0">
              <a:latin typeface="Calibri" panose="020F0502020204030204" pitchFamily="34" charset="0"/>
              <a:ea typeface="Verdana" panose="020B0604030504040204" pitchFamily="34" charset="0"/>
              <a:cs typeface="Verdana" panose="020B0604030504040204" pitchFamily="34" charset="0"/>
            </a:endParaRPr>
          </a:p>
          <a:p>
            <a:pPr>
              <a:buNone/>
            </a:pPr>
            <a:r>
              <a:rPr lang="nl-NL" sz="1800" b="1" dirty="0" smtClean="0">
                <a:latin typeface="Calibri" panose="020F0502020204030204" pitchFamily="34" charset="0"/>
                <a:ea typeface="Verdana" panose="020B0604030504040204" pitchFamily="34" charset="0"/>
                <a:cs typeface="Verdana" panose="020B0604030504040204" pitchFamily="34" charset="0"/>
              </a:rPr>
              <a:t>-		ZOALS VAKER AANGEGEVEN IS HET VAN BELANG DAT DE VERENIGINGEN ZORGEN 				DAT DE DATA IN “MIJN KNBB” UP </a:t>
            </a:r>
            <a:r>
              <a:rPr lang="nl-NL" sz="1800" b="1" dirty="0" err="1" smtClean="0">
                <a:latin typeface="Calibri" panose="020F0502020204030204" pitchFamily="34" charset="0"/>
                <a:ea typeface="Verdana" panose="020B0604030504040204" pitchFamily="34" charset="0"/>
                <a:cs typeface="Verdana" panose="020B0604030504040204" pitchFamily="34" charset="0"/>
              </a:rPr>
              <a:t>TO</a:t>
            </a:r>
            <a:r>
              <a:rPr lang="nl-NL" sz="1800" b="1" dirty="0" smtClean="0">
                <a:latin typeface="Calibri" panose="020F0502020204030204" pitchFamily="34" charset="0"/>
                <a:ea typeface="Verdana" panose="020B0604030504040204" pitchFamily="34" charset="0"/>
                <a:cs typeface="Verdana" panose="020B0604030504040204" pitchFamily="34" charset="0"/>
              </a:rPr>
              <a:t> DATE IS !!!</a:t>
            </a:r>
          </a:p>
          <a:p>
            <a:pPr>
              <a:buNone/>
            </a:pPr>
            <a:r>
              <a:rPr lang="nl-NL" sz="1800" b="1" dirty="0">
                <a:latin typeface="Calibri" panose="020F0502020204030204" pitchFamily="34" charset="0"/>
                <a:ea typeface="Verdana" panose="020B0604030504040204" pitchFamily="34" charset="0"/>
                <a:cs typeface="Verdana" panose="020B0604030504040204" pitchFamily="34" charset="0"/>
              </a:rPr>
              <a:t>	</a:t>
            </a:r>
            <a:r>
              <a:rPr lang="nl-NL" sz="1800" b="1" dirty="0" smtClean="0">
                <a:latin typeface="Calibri" panose="020F0502020204030204" pitchFamily="34" charset="0"/>
                <a:ea typeface="Verdana" panose="020B0604030504040204" pitchFamily="34" charset="0"/>
                <a:cs typeface="Verdana" panose="020B0604030504040204" pitchFamily="34" charset="0"/>
              </a:rPr>
              <a:t/>
            </a:r>
            <a:br>
              <a:rPr lang="nl-NL" sz="1800" b="1" dirty="0" smtClean="0">
                <a:latin typeface="Calibri" panose="020F0502020204030204" pitchFamily="34" charset="0"/>
                <a:ea typeface="Verdana" panose="020B0604030504040204" pitchFamily="34" charset="0"/>
                <a:cs typeface="Verdana" panose="020B0604030504040204" pitchFamily="34" charset="0"/>
              </a:rPr>
            </a:br>
            <a:r>
              <a:rPr lang="nl-NL" sz="1800" b="1" dirty="0" smtClean="0">
                <a:latin typeface="Calibri" panose="020F0502020204030204" pitchFamily="34" charset="0"/>
                <a:ea typeface="Verdana" panose="020B0604030504040204" pitchFamily="34" charset="0"/>
                <a:cs typeface="Verdana" panose="020B0604030504040204" pitchFamily="34" charset="0"/>
              </a:rPr>
              <a:t>		DIT OOK OMDAT BILJARTPOINT DE GEGEVENS VAN DE LEDEN UIT “MIJN KNBB” 						HAALT</a:t>
            </a:r>
          </a:p>
          <a:p>
            <a:pPr>
              <a:buNone/>
            </a:pPr>
            <a:endParaRPr lang="nl-NL" altLang="nl-NL" sz="1800" dirty="0">
              <a:latin typeface="Calibri" panose="020F050202020403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980101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smtClean="0">
                <a:solidFill>
                  <a:schemeClr val="bg1"/>
                </a:solidFill>
                <a:latin typeface="Verdana" panose="020B0604030504040204" pitchFamily="34" charset="0"/>
              </a:rPr>
              <a:t>RONDVRAAG</a:t>
            </a:r>
            <a:endParaRPr lang="nl-NL" altLang="nl-NL" sz="1600" b="1" smtClean="0">
              <a:solidFill>
                <a:schemeClr val="bg1"/>
              </a:solidFill>
              <a:latin typeface="Verdana" panose="020B0604030504040204" pitchFamily="34" charset="0"/>
            </a:endParaRPr>
          </a:p>
        </p:txBody>
      </p:sp>
      <p:grpSp>
        <p:nvGrpSpPr>
          <p:cNvPr id="46083" name="Group 4"/>
          <p:cNvGrpSpPr>
            <a:grpSpLocks/>
          </p:cNvGrpSpPr>
          <p:nvPr/>
        </p:nvGrpSpPr>
        <p:grpSpPr bwMode="auto">
          <a:xfrm>
            <a:off x="250825" y="0"/>
            <a:ext cx="8666163" cy="547688"/>
            <a:chOff x="158" y="0"/>
            <a:chExt cx="5459" cy="345"/>
          </a:xfrm>
        </p:grpSpPr>
        <p:pic>
          <p:nvPicPr>
            <p:cNvPr id="4608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8"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46089"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46090"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46091"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46092" name="Picture 10" descr="VER-CARAMBO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4"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46085" name="Tekstvak 10"/>
          <p:cNvSpPr txBox="1">
            <a:spLocks noChangeArrowheads="1"/>
          </p:cNvSpPr>
          <p:nvPr/>
        </p:nvSpPr>
        <p:spPr bwMode="auto">
          <a:xfrm>
            <a:off x="222250" y="1276350"/>
            <a:ext cx="864235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defTabSz="180000">
              <a:buFontTx/>
              <a:buChar char="-"/>
            </a:pPr>
            <a:r>
              <a:rPr lang="nl-NL" altLang="nl-NL" sz="2000" dirty="0" smtClean="0">
                <a:latin typeface="Calibri" panose="020F0502020204030204" pitchFamily="34" charset="0"/>
              </a:rPr>
              <a:t>VOOR U UW VRAAG STELT GRAAG EVEN NAAM EN VERENIGING NOEMEN</a:t>
            </a:r>
          </a:p>
          <a:p>
            <a:pPr defTabSz="180000">
              <a:buNone/>
            </a:pPr>
            <a:endParaRPr lang="nl-NL" altLang="nl-NL" sz="2000" dirty="0">
              <a:latin typeface="Calibri" panose="020F0502020204030204" pitchFamily="34" charset="0"/>
            </a:endParaRPr>
          </a:p>
          <a:p>
            <a:pPr defTabSz="180000">
              <a:buFontTx/>
              <a:buNone/>
            </a:pPr>
            <a:r>
              <a:rPr lang="nl-NL" altLang="nl-NL" sz="2000" dirty="0" smtClean="0">
                <a:latin typeface="Calibri" panose="020F0502020204030204" pitchFamily="34" charset="0"/>
              </a:rPr>
              <a:t>-</a:t>
            </a:r>
          </a:p>
          <a:p>
            <a:pPr defTabSz="180000">
              <a:buFontTx/>
              <a:buNone/>
            </a:pPr>
            <a:r>
              <a:rPr lang="nl-NL" altLang="nl-NL" sz="2000" dirty="0" smtClean="0">
                <a:latin typeface="Calibri" panose="020F0502020204030204" pitchFamily="34" charset="0"/>
              </a:rPr>
              <a:t>-</a:t>
            </a:r>
          </a:p>
          <a:p>
            <a:pPr defTabSz="180000">
              <a:buFontTx/>
              <a:buNone/>
            </a:pPr>
            <a:r>
              <a:rPr lang="nl-NL" altLang="nl-NL" sz="2000" dirty="0">
                <a:latin typeface="Calibri" panose="020F0502020204030204" pitchFamily="34" charset="0"/>
              </a:rPr>
              <a:t>-</a:t>
            </a:r>
          </a:p>
          <a:p>
            <a:pPr defTabSz="180000">
              <a:buFontTx/>
              <a:buNone/>
            </a:pPr>
            <a:r>
              <a:rPr lang="nl-NL" altLang="nl-NL" sz="2000" dirty="0" smtClean="0">
                <a:latin typeface="Calibri" panose="020F0502020204030204" pitchFamily="34" charset="0"/>
              </a:rPr>
              <a:t>-</a:t>
            </a:r>
          </a:p>
          <a:p>
            <a:pPr defTabSz="180000">
              <a:buFontTx/>
              <a:buNone/>
            </a:pPr>
            <a:r>
              <a:rPr lang="nl-NL" altLang="nl-NL" sz="2000" dirty="0" smtClean="0">
                <a:latin typeface="Calibri" panose="020F0502020204030204" pitchFamily="34" charset="0"/>
              </a:rPr>
              <a:t>-</a:t>
            </a:r>
          </a:p>
          <a:p>
            <a:pPr defTabSz="180000">
              <a:buFontTx/>
              <a:buNone/>
            </a:pPr>
            <a:r>
              <a:rPr lang="nl-NL" altLang="nl-NL" sz="2000" dirty="0" smtClean="0">
                <a:latin typeface="Calibri" panose="020F0502020204030204" pitchFamily="34" charset="0"/>
              </a:rPr>
              <a:t>-</a:t>
            </a:r>
          </a:p>
          <a:p>
            <a:pPr defTabSz="180000">
              <a:buFontTx/>
              <a:buNone/>
            </a:pPr>
            <a:r>
              <a:rPr lang="nl-NL" altLang="nl-NL" sz="2000" dirty="0" smtClean="0">
                <a:latin typeface="Calibri" panose="020F0502020204030204" pitchFamily="34" charset="0"/>
              </a:rPr>
              <a:t>-</a:t>
            </a:r>
          </a:p>
          <a:p>
            <a:pPr defTabSz="180000">
              <a:buFontTx/>
              <a:buNone/>
            </a:pPr>
            <a:r>
              <a:rPr lang="nl-NL" altLang="nl-NL" sz="2000" dirty="0" smtClean="0">
                <a:latin typeface="Calibri" panose="020F0502020204030204" pitchFamily="34" charset="0"/>
              </a:rPr>
              <a:t>-</a:t>
            </a:r>
          </a:p>
          <a:p>
            <a:pPr defTabSz="180000">
              <a:buFontTx/>
              <a:buNone/>
            </a:pPr>
            <a:r>
              <a:rPr lang="nl-NL" altLang="nl-NL" sz="2000" dirty="0" smtClean="0">
                <a:latin typeface="Calibri" panose="020F0502020204030204" pitchFamily="34" charset="0"/>
              </a:rPr>
              <a:t>-</a:t>
            </a:r>
            <a:endParaRPr lang="nl-NL" altLang="nl-NL" sz="2000" dirty="0">
              <a:latin typeface="Calibri" panose="020F0502020204030204" pitchFamily="34" charset="0"/>
            </a:endParaRPr>
          </a:p>
        </p:txBody>
      </p:sp>
      <p:pic>
        <p:nvPicPr>
          <p:cNvPr id="46086" name="Afbeelding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81419" y="3789040"/>
            <a:ext cx="3972106" cy="306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0080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829803"/>
            <a:ext cx="9170988" cy="341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4338" name="Tekstvak 17"/>
          <p:cNvSpPr txBox="1">
            <a:spLocks noChangeArrowheads="1"/>
          </p:cNvSpPr>
          <p:nvPr/>
        </p:nvSpPr>
        <p:spPr bwMode="auto">
          <a:xfrm>
            <a:off x="-9576" y="3835634"/>
            <a:ext cx="9144000" cy="302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20000"/>
              </a:spcBef>
              <a:defRPr/>
            </a:pPr>
            <a:r>
              <a:rPr lang="nl-NL" altLang="nl-NL" sz="2800" b="1" dirty="0" smtClean="0">
                <a:ln w="12700">
                  <a:solidFill>
                    <a:schemeClr val="tx2">
                      <a:lumMod val="75000"/>
                    </a:schemeClr>
                  </a:solidFill>
                  <a:prstDash val="solid"/>
                </a:ln>
                <a:solidFill>
                  <a:srgbClr val="FF6600"/>
                </a:solidFill>
                <a:effectLst>
                  <a:outerShdw dist="38100" dir="2640000" algn="bl" rotWithShape="0">
                    <a:schemeClr val="tx2">
                      <a:lumMod val="75000"/>
                    </a:schemeClr>
                  </a:outerShdw>
                </a:effectLst>
                <a:latin typeface="Arial Black" panose="020B0A04020102020204" pitchFamily="34" charset="0"/>
              </a:rPr>
              <a:t>NAMENS HET</a:t>
            </a:r>
          </a:p>
          <a:p>
            <a:pPr algn="ctr">
              <a:spcBef>
                <a:spcPct val="20000"/>
              </a:spcBef>
              <a:defRPr/>
            </a:pPr>
            <a:r>
              <a:rPr lang="nl-NL" altLang="nl-NL" sz="2800" b="1" dirty="0" smtClean="0">
                <a:ln w="12700">
                  <a:solidFill>
                    <a:schemeClr val="tx2">
                      <a:lumMod val="75000"/>
                    </a:schemeClr>
                  </a:solidFill>
                  <a:prstDash val="solid"/>
                </a:ln>
                <a:solidFill>
                  <a:srgbClr val="FF6600"/>
                </a:solidFill>
                <a:effectLst>
                  <a:outerShdw dist="38100" dir="2640000" algn="bl" rotWithShape="0">
                    <a:schemeClr val="tx2">
                      <a:lumMod val="75000"/>
                    </a:schemeClr>
                  </a:outerShdw>
                </a:effectLst>
                <a:latin typeface="Arial Black" panose="020B0A04020102020204" pitchFamily="34" charset="0"/>
              </a:rPr>
              <a:t>BESTUUR EN DE WEDSTRIJDLEIDING</a:t>
            </a:r>
          </a:p>
          <a:p>
            <a:pPr algn="ctr">
              <a:spcBef>
                <a:spcPct val="20000"/>
              </a:spcBef>
              <a:defRPr/>
            </a:pPr>
            <a:r>
              <a:rPr lang="nl-NL" altLang="nl-NL" sz="2800" b="1" dirty="0" smtClean="0">
                <a:ln w="12700">
                  <a:solidFill>
                    <a:schemeClr val="tx2">
                      <a:lumMod val="75000"/>
                    </a:schemeClr>
                  </a:solidFill>
                  <a:prstDash val="solid"/>
                </a:ln>
                <a:solidFill>
                  <a:srgbClr val="FF6600"/>
                </a:solidFill>
                <a:effectLst>
                  <a:outerShdw dist="38100" dir="2640000" algn="bl" rotWithShape="0">
                    <a:schemeClr val="tx2">
                      <a:lumMod val="75000"/>
                    </a:schemeClr>
                  </a:outerShdw>
                </a:effectLst>
                <a:latin typeface="Arial Black" panose="020B0A04020102020204" pitchFamily="34" charset="0"/>
              </a:rPr>
              <a:t>BEDANKT VOOR UW AANDACHT EN INBRENG</a:t>
            </a:r>
          </a:p>
          <a:p>
            <a:pPr algn="ctr">
              <a:spcBef>
                <a:spcPct val="20000"/>
              </a:spcBef>
              <a:defRPr/>
            </a:pPr>
            <a:r>
              <a:rPr lang="nl-NL" altLang="nl-NL" sz="2800" b="1" dirty="0" smtClean="0">
                <a:ln w="12700">
                  <a:solidFill>
                    <a:schemeClr val="tx2">
                      <a:lumMod val="75000"/>
                    </a:schemeClr>
                  </a:solidFill>
                  <a:prstDash val="solid"/>
                </a:ln>
                <a:solidFill>
                  <a:srgbClr val="FF6600"/>
                </a:solidFill>
                <a:effectLst>
                  <a:outerShdw dist="38100" dir="2640000" algn="bl" rotWithShape="0">
                    <a:schemeClr val="tx2">
                      <a:lumMod val="75000"/>
                    </a:schemeClr>
                  </a:outerShdw>
                </a:effectLst>
                <a:latin typeface="Arial Black" panose="020B0A04020102020204" pitchFamily="34" charset="0"/>
              </a:rPr>
              <a:t>WE GAAN VOOR EEN AANGENAAM, SPORTIEF, SUCCESVOL EN UNIEK</a:t>
            </a:r>
          </a:p>
          <a:p>
            <a:pPr algn="ctr">
              <a:spcBef>
                <a:spcPct val="20000"/>
              </a:spcBef>
              <a:defRPr/>
            </a:pPr>
            <a:r>
              <a:rPr lang="nl-NL" altLang="nl-NL" sz="2800" b="1" dirty="0" smtClean="0">
                <a:ln w="12700">
                  <a:solidFill>
                    <a:schemeClr val="tx2">
                      <a:lumMod val="75000"/>
                    </a:schemeClr>
                  </a:solidFill>
                  <a:prstDash val="solid"/>
                </a:ln>
                <a:solidFill>
                  <a:srgbClr val="FF6600"/>
                </a:solidFill>
                <a:effectLst>
                  <a:outerShdw dist="38100" dir="2640000" algn="bl" rotWithShape="0">
                    <a:schemeClr val="tx2">
                      <a:lumMod val="75000"/>
                    </a:schemeClr>
                  </a:outerShdw>
                </a:effectLst>
                <a:latin typeface="Arial Black" panose="020B0A04020102020204" pitchFamily="34" charset="0"/>
              </a:rPr>
              <a:t> SEIZOEN 2018-2019</a:t>
            </a:r>
          </a:p>
        </p:txBody>
      </p:sp>
      <p:sp>
        <p:nvSpPr>
          <p:cNvPr id="47109"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a:solidFill>
                  <a:schemeClr val="bg1"/>
                </a:solidFill>
                <a:latin typeface="Verdana" panose="020B0604030504040204" pitchFamily="34" charset="0"/>
              </a:rPr>
              <a:t>T</a:t>
            </a:r>
            <a:r>
              <a:rPr lang="en-US" altLang="nl-NL" sz="2800" b="1" dirty="0" err="1" smtClean="0">
                <a:solidFill>
                  <a:schemeClr val="bg1"/>
                </a:solidFill>
                <a:latin typeface="Verdana" panose="020B0604030504040204" pitchFamily="34" charset="0"/>
              </a:rPr>
              <a:t>LV</a:t>
            </a:r>
            <a:r>
              <a:rPr lang="en-US" altLang="nl-NL" sz="2800" b="1" dirty="0" smtClean="0">
                <a:solidFill>
                  <a:schemeClr val="bg1"/>
                </a:solidFill>
                <a:latin typeface="Verdana" panose="020B0604030504040204" pitchFamily="34" charset="0"/>
              </a:rPr>
              <a:t> 2018</a:t>
            </a:r>
            <a:endParaRPr lang="nl-NL" altLang="nl-NL" sz="1600" b="1" dirty="0" smtClean="0">
              <a:solidFill>
                <a:schemeClr val="bg1"/>
              </a:solidFill>
              <a:latin typeface="Verdana" panose="020B0604030504040204" pitchFamily="34" charset="0"/>
            </a:endParaRPr>
          </a:p>
        </p:txBody>
      </p:sp>
      <p:grpSp>
        <p:nvGrpSpPr>
          <p:cNvPr id="47110" name="Group 4"/>
          <p:cNvGrpSpPr>
            <a:grpSpLocks/>
          </p:cNvGrpSpPr>
          <p:nvPr/>
        </p:nvGrpSpPr>
        <p:grpSpPr bwMode="auto">
          <a:xfrm>
            <a:off x="250825" y="0"/>
            <a:ext cx="8666163" cy="547688"/>
            <a:chOff x="158" y="0"/>
            <a:chExt cx="5459" cy="345"/>
          </a:xfrm>
        </p:grpSpPr>
        <p:pic>
          <p:nvPicPr>
            <p:cNvPr id="4711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5"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47116"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47117"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47118"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47119" name="Picture 10" descr="VER-CARAMBO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7111"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47112" name="AutoShape 6" descr="data:image/jpeg;base64,/9j/4AAQSkZJRgABAQAAAQABAAD/2wCEAAkGBxQREhQTExQVFhUXGB8ZFRUXGBgcIRcaGBgdIBcYGxgYHCggHxslHBYbJDEiJSorLi4uFyAzODMsNygtLisBCgoKDg0OGxAQGywmICQtLC8sLTQwLCw0LCwsLywsLCwsLDQsLDQsLCwsLDQvLCwvLCwsLCwsLCwsLCwsLCwsLP/AABEIALgBEgMBEQACEQEDEQH/xAAcAAEAAgMBAQEAAAAAAAAAAAAABQYDBAcCAQj/xABIEAACAQMCBAMFBQQECwkAAAABAgMABBESIQUGEzEiQVEHMmFxgRQjQlKRM1NioRUkcrE0Q2OCg5KTosHR8BYXJURzo8LD0//EABsBAQACAwEBAAAAAAAAAAAAAAADBAECBQYH/8QAPBEAAgECBAMFBgUEAQMFAAAAAAECAxEEEiExBUFRE2FxgZEiMqGx0fAGFELB4RUjUmIzNILxQ3KSwtL/2gAMAwEAAhEDEQA/AO40AoBQCgFAKAUAoBQCgFAKAUBjlnC9z9K52O4rhsH/AMstei1f8edjeMHLY1JL4+QxXlcT+Kq0nahBRXV6v6fMnjQXMwNOx8z/ANfKuJV4tjarvKrLydvgrEipxXI86z6mqzxVd6ucvVm2VASH1P61tHG4mPu1JLzf1MZV0MiXTDzz866GH4/jqP68y6PX47/E1dKLNmO+HmMfGvQ4T8VUpvLiI5e9ar03XxIZUHyNpWzuK9RSqwqxU6bTT5ohaa3PtSGBQCgFAKAUAoBQCgFAKAUAoBQCgFAKAUAoBQCgFAKAUAoBQGlc3fkv6/8AKvG8X/Edr0sI/GX/AOfr6dSxTo85GkTXjJScm5Sd2yyKwBQCgFAKAUB7ilK9qu4HiFfBzzUn4rk/FfbNZQUtySgnDfP0r6Lwzi1HHQ9nSS3j+66rvKc4OJlrqGgoBQCgFAKAUAoBQCgFAKAUAoBQCgFAKAUAoBQCgFAKA0r24/CPr/yrxf4i4xvhaL/9z/8Ar9fTqWaNP9TNKvGlgUAoBQCgFAKAUAoD0jkHIqbDYiph6iqU3Zow0mrMlIJdQz+tfT+GcQhjqCqR0ezXR/Tp9SlOGV2MldE0FAKAUAoBQCgFAKAUAoBQCgFAKAUAoBQCgFAKAUBiuZdK58/KuVxjH/k8K5r3npHxfPy3N6cc0iKr5c227svCgFAbLxDBGMYGdXrXpMTgKUacodm4qEcyqcpOy0fLVu0bO6du8hUne9/I1q82TCgFAKAUAoBQGa1l0t8POutwXHvB4lSb9l6S8Ovl8r9SOpHNElK+oFIUAoBQCgFAKAUAoBQCgFAKAUAoBQCgFAKAUAoBQEfxB9wPT/jXgfxTic+IjRW0V8X/ABYtUFpc1a8uTigIXjHNNtal1lchkAJARzuQSqa8aOo2NkJBPfGN6u4fh9fEJOC0fevN23subtbzMLWSit2aXL/PVtd6lyYnV1Tpy4BJfHTwVJXxE4xnORj0zZxfC8Th4pe9Gzel7ab6d2+23mSV6UqFV0qitJWv5q5akUkYA+OarYejWxFN0qUE7e03z6Wv07ubIm0nds8VSNjMIh23zjPw7ZxXZhw+hJqgpS7RxUuWXWOa3Xbn15WI8735GGuMSCgFAKAUBK2r5UfpX1LguJ/MYKEnulZ+WnxWpRqK0mZa6hoKAUAoBQCgFAKAUAoBQCgFAKAUAoBQCgFAKAUBFXJyx+dfK+MVO0x1V/7W9NP2L1NWijFXNNzT4vxKO1heaVtKIMk+Z8gAPNiSAB5kipsPQnXqKnTWr+/RcwcovOYTd2NzELaUzvMLiVl0lUTrLpYkbkpGiIRjcKSNgSPWU8EsPiqdTtFkUcqvu3ld/Vtu99Nnq1e68LVwWIpdvZXcZb3srq9/Dny6XILhvF57ZZIjDpV5o7hlkV1eaOMrpVc4wjGI+LfOcds5v1sNRruM1O7UZRVrNRbve++qvsXKuFfEq9etRktNlzlZeVk7aM75wq+E0aSwnUkihlIHdWGQcfWvH4Z4zD1pUqKebZpK+z8Hs9nyOG8sldmzHFnzxk4H/X1rOEwCxEFJ1FFyk4xTT1em75b6CUrcj41wQDkgY8zjYfOsrieKjDsdL7Xss1trJ793UZI3uQw5lszn+t23hIDffR7E9gfFsTg/pVf+n4u1+yn/APF/Qznj1JRHDAEEEHcEb5HqDVRpp2ZsfaAUAoDf4cdj8693+E53w9SPSV/VL6FWvujbr1ZAKAUAoBQCgFAKAUAoBQCgFAKAUAoBQCgFAKAUBEz+83zNfJuJprGVU/8AOXzZfh7qMdUjYovHeGx8SikubiaSK2gZzBpIx90WV5nVlIbLKQo8lAIILmu7ha9TAzVGjFSnNLN/3WainfSy379HokKVWVOaqx3i7rnt9/TUk/Z5y8bS2BlAE82HmP5dvDH3OyA+uMlj51DxLFRxeKUIytBOyfnrLz38EuhLicTUxFR1qm7+Hcvvcy+0Pg0LxxzyRiUWz9RkO+qLtMCB3GnDhfMxKKvql+Sr9jQm12iaWqbUk/ZemlpcnulJ9LlVTbTfr3rp99CH5M5ptIp7m2jlX7MAZ4nYNGkYLjrRBnCjSshDqRtiXH4alqQxVKnGtOneUrQkr6u3tQleLunpZ98dVrptKlKKTkmk9U2rJ9bX33+JZf8Atha4d1uEZRlnaImQKFGWJZAQMA5qnClxZynOnCUc7beltX0vt4795q3T5lUu797p0ZlWTqRrPHBMCYYInLdF5Y1IM8z6C2kkKgB8wC3pcLg6HCqSnJZqj5/O3RL1fyzRoyxMmk7JHzhXHb64Emqf7MYpDEYIYYemNKqcgyozEMHDdxs2MbZNnEcTlCSyJWauWKHD4yTzt3TsbXK9+stsbq2kh6kbOby1iIKuiyMpnSIEmKRlQuANnyQckhhrxThNPHUc+W1S2j/Z9f2+BQUskmk9Ll3Br5oWxQCgN7hw2Ne3/CUf7dV96/f6lavujcr15XFAKAUAoBQCgFAKAUAoBQCgFAKAUAoBQCgFAKAjL1cOfjvXzT8Q0XTx83/lZr0t80y5Sd4mleQGSN0DMhZSodcZXUMalztkZyPlXHpzyTUmr2adnz7mSMq3DuUQv2dGhgiS3IOYHk/rOkeDqxMu2HCybvIdS/EmvUcR/EFHEUMtKnab3btpydnvqtOWhDCk09WW+vKE58YZGDuD3FE7A4jynoteJq8iAWtvdz2xmkxoQaX0ZZjsRhNz5edfUMBXUnG8lmnCMreNrv1LGLxkK+Cp0nfPTbX/AG+PovI6pzJzJFdWV1FBFcydWGWNXWCTSS0ZUFS4XUuT3XIOKsVOJ4OnLLKrG/j8+hyFCT5FP5uZm6V7maO3+zxm1e3EQVUaPLRzNIMEhgcBzp8ShfEWpjKVWq1GMYuPO/38i1halOmm5Np9338yncO4q7yXC3Bu484NzGsWSxxhF8CaosxIobcEknGnFVsRh404wUErra7257PfVlihXlUlNybt3Lf6bFw5MlhubiJ7SLpRWmv7UxCx6YnikBiKZ1NqfDbjH3ZOcit8DQrwm51HdNdb6mmMrUZQUYKzXdYu/Kmv7FadTOvoR6899XTXOfjmvm+Py/mqmTbNK3hdmsfdRK1VNhQEjYLhfma+ifhii6eCzP8AVJvy2/YqVneRs16IhFAKAUAoBQCgFAKAUAoBQCgFAKAUAoBQCgFAKA1OIR5APpXlPxTg3OjHERXu6Pwf0fzJ6ErOxoV4QtCgFAQt1xiR2ZLSJZSjFXkkfpxqwAymoKzMwzuFUgYIJBGK9Bw78P1cVBVajyxe3Nvy5Lx9LGt29ityclSytKZUsZTLKZSDHOjA4AUCeKVWwCMjKkjU2DvXucLQhQoxpLXKrXZFKi97ni7SaGVIZbJ/HnpyDjF+FJUZKbjVq0gntuFPpVXFUcDhabqzoxt3RjzMRp1JOyfxPHFYTY20tza21nbyxIzhz1LlwSN9EkujSSfMg5yciqlD8QU6taNGnTdm7atK3kr/ADN5YNxi5NkJdqBxe7MTsH6x6kqRPOpjMMZKNDAS5bqHw40+6+T4SK62Jw3bStN+zbzv3GMPX7JXgva+Fu8s/ArIT/aYVMoEjqL2SdQkkkYUNHbxwr7kJRyCzEt4pBjJ1LxuLcSjw2kqFGLzSWj5Llfvfdt8jEs9aeaZeBXz4nFAfVXJwKko0Z1qkacN27Iw3ZXJdFwAPSvrmHoxoUo0o7RSXoUG7u56qYwKAUAoBQCgFAKAUAoBQCgFAKAUAoBQCgNC641bRSLFJcQpI3uxvIis3yUnJoDfoBQHxhnatKtONWDhNXTVn5mU7akVPFpOP0r5bxPh88FXdN7fpfVfVcy7CeZXMdc43FAVW0kWEy2MsnReR5Ht5AQpkWZy+Y2IwZUeQqV3PhViCGr6XwbGQxOFjl3ilFrpZW9H/HI1i7eyzxHxe6tZY7aaI3TuGMMsBjRpBGAX1xyMirIAQcKx1bkAYxXWSvsYlUyaSMVxfPxI2soRo4IpOsGkK63IjdUUIhbC/eEnUQfDjG+3nOM8UpKnPDR1ls9NF1+9u8mo0szUkrLc171Vubl7a4mWO3WNXMOSjXGSdRMhI+6XSAVTfJ8RAIBi4BgqModu9ZJ+nl1+0bV5Nyyvb5kgOPWkC9CzVZnGwt7QIcHOPGy+CMZ7lyO3mdq9PZ8yHNFaRILhPNCWVzei9/bu8bMYQ7qidFdEfrlPFnbfVnG9eX/EHD6+KqwdO1ktm0tb/voSYfDV62aUIN23tr9+RdOC8wW14CbeZJMe8oOGXPbUhwy/UV5DE4OvhnarFr5PwezNOduZJ1WBvWMH4j9P+de2/DXCnBfm6i1furu6+ey7vFFatP8AShfXhR440UO7nsW0hY1I6khOD2BAAxuzKNhlh7ArmrdccAmNvDG80q46gTSFhDDK9WRiACRvpGp8EHTg5oCWoCnvzNdXMfUsYYem4PSmuJHXV3CuIUQnQdiNTKcHcCtXJImjRlJXKnc8RmRJetJxL7dGuQIOrKjFgTGypDGtvoJyMSID4TnsDWLs37OKVmnc6Ry1xZbu3jlVkZtIEoQnwSADqIQwDAgnswB9QK3KxKUAoBQCgFAKAUAoBQCgFAKArnErxrmV7eIsscfhmdcgu7DPSRwcjSCCzD8wAIIbGsn0JqVNP2pbGGfgkKp0Wgi6ZGOnoXTj004xUbui1FxktDzy7ObWZbMszQyKzWzOxYoU3e3ydyoU6kzk4WQbBVqSLuVa1PK7rYtdbEIoDHNEGGD9KocR4fSxtHs5+T6P73RtCbi7ojJYipwa+aY3A1sHU7OqvB8n4F2MlJXR4qmbGtxDh8VwhjmjSRD3V1BHwOD5/GpKNapRlnpyafVaGGk9yncTtIrO/wCGLEZ2Y3BOhppZFjjMbRsfGW0gmRQPLYgV7j8PY/GYucu2d4xXRLV7bd1yvWVkZuX5ljglDuoWCe4RmLbKI7iTGSewC47+WK5HGqT/AD84xW9rLrdLbzOhhZLsU2Rl9xKFpGuBbxX9u6JExjMUjROHYhdDnTpYyrnGCNIJyMY7HA6qw6eGrJxm3dXTV9P4Iq7T9tar5Erwq7uLiMpaW8dlCGZNb6CytGxRwlvH4AVKEAs2NvdI7+kem5FFuS9nREBzFydbC4s4o2lM80hNw/Uy8sQVmkkfV4Q2rSAQB7xA7DHP4pXVHCzqu11tfqTUsRVwz/szab3+/wB9yqX0Itb/AFpDdRxrnoFyYpdOytJGWGGAZSQkmzLJhgMg1zaU3iMJllKDb963tRvuk+l1u46prS+pep06/EoON7zhdq+jcXbn3Pa7/Vy0OsezjmlOIB45PDPF7yEAF0zhZdIZgufNQx0nzwQTVwn4bpvEdpN3p7pa79G7K6XW2vdqczFQq4d9nUVpeT+TfoX6vYpWKBXIbspHPc4BmllMMQweyytFbqSN9GomQny6jntQGaW4SwijiVXmmcnCjSGlfvLK5OFVctlm7DUABkqpw3Y2jFydkaFxdcTK6l+xx5GylZpMH/1NSZ+egfKsZiVUbu19TnH2W2ihng6N4L+NSJBavcPqkddSyqYfu1Vi2rDKuMnw+upvZJW1uXTkI2yxCJGUyqqm6A6gfqsg1O6y4k3xtqHlWOepIvdtHczhBBxe3aLwi6jlScfvOgqtEx/jXUy59Gx6VtEhrrZvcvFblcUAoBQCgFAKAUAoBQGG8uVijeRtlRSzH0CjJ/kKA4vbe0m7ggMktzC0rRmZYZUUYBBZY10FG7bAnJz69q3yqxB2snKyWlzpfJVn0baMOcvoDSMfxSP45X+bOzH61DHe50Kqaioo2r2bU23atZO7JqUMsdSH4vs9q+MlLqPG+MdTMR/lKaQ3MV17BO8Y49FbEI2p5WGUgiGp3A89PZVztrYqoJAJGalKSTbsiFPEOIT9hBaKfw4M8mPLJysaN6gdQfGtM/QnWHfNiPh16N/6QuGx5GK0wfmFgBx8iKZmZ7Kn1PB43dW+15Gs8PnPboyunxe3LMSv8SMT/D51BiMPRxMOzrRuvvboaulKGsSdWIOqyRMHRgGVlIIZSMggjYgjzFeJ4h+Gq9H2sP7cenNfXy17jeFZPc15nCAsxChQSxO2AO5NecdOankad9rc7+BNfmc55hvVjt24jOdMjTxTW8TA5aK1kDQxYxldfickjwmbB7V9Q4VgvyeHjS57y8Xv6beRFNey2zFHzlwK7nW4kFysrsrPbFZGSSRQAjNFGWRmGAB64GRV90oOaqNLMufP1KybtlNrmZ1uXW5tOBu9ypDJPcaIMMPddoxIGkxgbPjsPhW+ZGypTfIoa2HMUZl0i4Xqu0j6GjxrkOpyuk4XJOfDisXibKNVaInrblV41tLi6j6TSSxJeM7mVwyyAwziRiTGZJMI4BIAcHbfFPiFWcMHVVNJvK/5+HqaVMLmqU6sm0430vo7q2q5/szF7TIZ1uU68yS6o20JEugwprXWAGY+JgRhidzH2AFeb4LKi6D7KLjZq7euZ2dtktFzSWz7z0fCO0/vRpL+44aPa2quvF7p35E1c8Qiih4dPY232c+OaIOqo0kcYGuDKsQTOpyCxOQmruARa4BRxEsfWjVrZnFaq9033Xt7u2i0eh5biGLjhqUZuLs5JN9E+b7jsFldLNGksZ1JIodG9VYAqf0NeoNyN4fws9K2VmcGBiSNvvSqugL7bgltY+IBoDxx3h0zyRzQGMsiMhjlLKGDshyJFDaD4N/A2du2N8NXJKdTIyG45c3sUKAxRCSRxFGUlMixlyfvHDxxkhVBbABJIxsN60cSaNVPRLVm9waxit00KCRuSScs7E5Z3Y7sxO5JrW65kzi0rRInnK3xGbuBB9ot1LxbE6gB95EQuCysuRj1wfKspmJRajfmit8Q4dbyk2pQ3fEWi1PLJqKwM6+F2bOIkDbiNN+23nWTVpPTdnTuA8TW4jJUMDG7ROGH4ozhiCCQQe4Px3wcgSFNqzsSVDAoBQCgFAKAUAoBQFV9ps+OHyRjOZ2SHb8sjDqf+0HP0rK1ZrOWWLZ+Z+fLjXeSAdkCoPooJ/mTWZbkdBWgfp2zlDxow2DKCANtiARtVY7K2MtDJVufL8xi1RC4d7hWBjiMrhYlLkrGFOW1BQMjA1ZPatokNbVWMnLvEFWYwG2ngeVWlEk7Izz6CquXYOzahrXZuwxgADAMzTstErFlrUlPUchU5FE7GJRUtzck0uuobMK3dmivHNCVuRXbDiMfDp2jldI7afVJGXKqsUq4MqAnAAkBMgH5ll/MAMxdyOvDK7o1eZOO9eNW6bfZywEURGmS9kO8aaXAKQ7ZOcFgpLaUBEmlSnTnJNxTa2dtvAzTg0sz9DmPtaupI1itGJlu7jEk7KDgLqxFbxL5R6x2G5Masck1vEVrrTmXH2YcjLYQiWZAbpxkk4PSU9kU+R9SPl2FaylcmpUsqu9y91qTGlJaydbqJIApUK8bKWzpYkMpDjS2HYHIOfD+Xca2d7jjXDxc280DdpI2T5alIB+YO/0ohJXVjg/COFzNaTXCxKscAxOznSWZdmVRpOpht3wNwM1yMTWpwxMaEpPNJ6Ja273rojuYbjlHDUIQp0lss/K72fLV89SY4RzYzGCG5kS5soxoki6SOxXSREzeZKnT2wcAnc96OI4dGKnUoxcKstU7tK99Uul1frr0RDiODwcHPCVFUS3irNpeT19F6mbg3P8AcWksyWspa3R2McE8bMI4diuMYkjRQdI1EqABtXZoYitClDtUm7JN33l482+iKVLh2GlTarVHTqKVrSXKyadtGt93oWU+1q7KB1tE0A4ebTMY8k4A1gBQdRx7x32qX8/C+XS/S6v123218DP9Jo9uqHbq97e62r9L7fHfQsns455lvpJYLlYlkVepGYgyh0BAcFWZiGViu+dw422NT0K6qq6K/FeFzwFRRk7qS0e226t3fuTvN9jNILaSBBI0E/UaMsE1q0MsZ0sdtQ6ud8A4O4qZq6OdCWWVyscVs74S273E5gimYxdK10MYZCC0ZkllibWG0spIVArFANWSa1cbImjVc5W2N/g1y6SvaTOZHVepFKwUGWInG4UBdaN4TgdjGe7Vo+pYi7PKyPi4LJA7xwuRJdzSTXFzpyUjDeCNNWVDgOqrqyAFdsbYrNzXK1ouZvezmNGluJbZ3Np+zGuV36s4dmmlxIxI94DO2rfbAUmSNypUcb+yXuskYoBQCgFAKAUAoBQHPvafc5ms4fIdWc/NFWNf5XD/AKVtDcgxDtA5ceTYpLjQkb3E0uuQh5RGqKGGpmKjOMuBsCTmsytHVmKHaVfZjpY6jyLKwtRbyYEtqfs8gBz7gHSYHAyGiKEHA7mq0tzsU75bPkWGsEhA8Bf7VK96QdGDFa584g3jl/0jqMfwRofM1l6aEcfaeYxcVugOJ2MeMsYrjf0H3RH66D+lFsJP20WOsEhVuceYltcabkLKBtbiISl/MFlDKyjyyWUb+tHJRV5GYUqlaeSkm30X79PF6G9yfzCL63EunQ6nRNH+RwASAfMEMCD8fUGsJpq62MzpzpycKitJboxc56FjgmcKVhuoWJbGFDyCJmOdtllJ+BAPlkbIhqbJmLgA+2Sm/ceABkslIIxGdnmwfxSldv4FX1NHpoI+083oTUvDYWlWdoozKowspVSyjfYNjI7n9T61i5vlV7m3QyKAUAoDn9nxh7V7yCW3WS1jumZpGceBZismFiKnVpMuo7j3tgTtXE4n+HquKc8ZRnZpbdWu+/SyOPX4pQoYqOFn70tvPa/i/wCbGl7RuB3LO130rdIIEKYRz1GUuD1CNAXA/JnI8XfOK4vB8Xh1BUM0nOTvqtE7bb387dNj0vCcYsJic8lo1l8Lta9/gVzlzjb2i3MQhM0l2FjRo1JIwHDFkUFmwjFvD30+WcjqYnB08VOlOU8kabu77WbWz8evXmWPxFhK9GTxDtK+ito20na+/LmtO5E8L6O4t24bNdQWUcYjZWMRh6ihyQnTuHyrK8YJOTq1DtvmDF4OOExKxeFzV819d7PZ3suaenT0PMYDFV5RUqkOzlF7XT21TT2ZWbW+ks7xTb3CF47jpLMQNLo3hbUurBHiO2e6AjG1dXCVpKKqZWrxu49Of34nrMbXljuGKpVtmjPR9Vte3n8DplnznesPDLZS4PiKxyDG3npnbc1K+JuPvQa8/wCDzqwl9pGtzLzPczLDG8UARrq28Ss5YEXMZGFK47jHfsTUtDHxrSyZbMw8M4WlfmiY5nYRNa3HnHOsbH/J3B6bA/DW0bf6MVaRNPSzJ2sG5BGwS1vYLi3AR7iUQ3EanSs6srvrZQMGVCpYN3I1g98jeDKteCSuX2pCqKAUAoBQCgFAKAUByj2g3IXiEsjthI7aJcnOFLSSs31wU7fD0reBVxGrSRRJuYbRpTIl7NC+jp5i1rsGJ76PMn+QrLyvcU+2pr2UWrg3NU8OJHlF3an3nCr1IwPxAxgCRRvlcavTPao5UtLotUca82WoXq+tUu4dBdjFIASY2x1EO+nUN9DDvgjIPfeoNjpNKSNsBUXGyqo+ACgD9AABQ22Occd5itEaLiXWheVbhFWJHQyC0CSox0gk5ZpTLg6dhGDgrUqjpYpSq/3Mxg497WIZFMVlrDnvPIoVY182UE5LdsZAG4JzjFQ1G4Rva50MHGOJqqnmyrdt8l96LxKVbuPEfFucs793J3LEk6ifUmuVVcpSu3dnv8DCjRpONODjFc3pfq+vql3aHWfZlw9orQuwIM8hlAPfRpVUP1VNXyYV06UXCCizw+Orxr4mpVjs3p4JJX87XNrn21Wa2SJ90kubdHHqrXEYI/Q1JEo1VdehYgMbDYeQ9KwSGOSRgygLkHu2fd+lY5m8YxcW29enUy1k0FAKAUBQLq4so+K3C3mQSIpo2ZpOkCE04dAenqHTDAuD8MaRXD468d2SjhpPK7qUVa77+vc7fuVvykalV1ezu4/qte178+RVOb+Ynu55UE7tZ6lMSMqoGIAJ7AM6BgCNXnvvgGqvD8DHD0oycEqlnd72+aTtvb+D0/BuGRk3WxKsk1lT0v1dua2tyIuBXZ1MPUMqESIYlLspB2bSFO3luMHJFWpOCi1Utleju7J926+p3eKywc6fZYmdr6rr4rfw2LTwbn6SNJlu43umY6ojiJQDpA6bqQuldSg5AY7nbI35WI4PTnKDoSUEt/efPdb3dn1XjbbzNbglbMnhvbhJJp3S9dvgviRfNXG7S7ihEdnHC2epcO0aLhgCOmrAZcZJOrYEAeZOLeBwmIw85udVyW0VdvTq1y00tvv57cM4VOOIVTEwUYRvfNbV2at3rnfbQxcm8MMl0oDT26zRN0ZVXCSPGcgaXXTINGvtvgbHzrr0FTqqVKbTa5X1V/iiHjFfDVcRF4Z8rOysnbblrz1Lldct35eA/wBUkEUqyli0seopnQNIR9O+k5BO49KloYSFKedNnLm5ySWhK86h/wCjLhpdGtFEngzjMbq6gFt+6jf+6ri3MVL5NSzmtSQheK38MN7YdeQRprlZGbZTIItCKW7AlZnxnY4Pnit4FbEvRIvQNSFQUAoBQCgFAKAUAJoD8/e124BbiJGPFNEgIOc6YYT5fEH9K2/SQPWsvA47WpOWz2c3jrc9Nd0dSXHppGQ3zzt/nVvB6kGIinG53TkKbNsyeUUrxr/ZyGAHwXXpHwUVBUVpHSwknKkrmlxDiQvpRCsdw9ijf1iWGJ3FwyH/AAdGUY6effbz0lR3JrMY8zWtVv7KK/7cePxfYYraKGSAyShirwNEGSJTsMgZwzJW5WOYcm8Led26UMkzjAUIuy5zks5wq/MkVVxMJztGO3M73BMRhcM5VqqbkrZUl6u+3xOv8s+z3BWW9KuwOVgU5RSOxdv8YfhgL/a71pSoRp6rV9SfH8Ur4z2ZezD/ABXPxfP0S+Z0CpjnGK5txIAG8mVh81YEf3UMNXMtDIoBQCgFAKA5F7QJLd7i73Iu0khjiA6mOmEV5C+PBj7xgNW+V2+HNxcq35iKt/byu+2+trc+XLTqW+FrEvFJUG1qr2vay/y5bXtfy1JL2WPHqmR7d3Z38Nx0iyBQo+5LhcIVIJwTv1K83xxTyxlGaSS1jez39619b7eRLxv/AK6V5Ztrf6/693XzvuWDh1zb20lzb2QU3E0ruOoGSJpQB1IxIiHOgKSVAO4YZB1YqV8Ji6tClisUmqSSjdau3J2b5vS/h3HChXpdpKjCSzLVrpconNvLUtgiSSTRyvK75VVKHVpLlt2OVzsTgYLL3zXZwGOp4uThCDiopa3vptbZa9N72Z63hfGKsIqhkTyxdrXveKvrvvt4tFo4HyieHuby5lhljSF9aiNvu+zakJLazhSvZThtu+Dy8TxL86vy1CMlJyVtd+Vntbe+728zkcQ4lVxjUqtko30V+fPd3+Bh4hIjLaW8Ec1mUvEK7xkqlwtxqKYZ1GSHGnsuRiu9g+G4vBY++Kkm503t/q4rXRa7anBwePw+Mjmw7ulK3T5k6bKWwkDwi6uoXUiSIyiRo3GNEiGdxsfEGGfynyr0G50LOL01NfmfiMlzbNDDa3et2QMDGEwgkUyeJnCnKqQME+8PLNErGJyclZIsfDrmWQM0sPR38Cl1ZiPVgmVU58gzfPyrVkkW+ZF868vm9gCoQs0bdSFj21gEaG/gYEqfn54wcNKScXszE43Wm5W+WePXFuge28cakrLYyt+zdDh0hc/syCCNJymOwXvVGGMnQn2dbXv7v3I5UFNZoeh1Dl/j0V7H1IiQQcSRuNLxtjJR18jv8Qe4JG9dSMlJXjsU2mnZkpWxgUAoCjcf50urdmBsmgjHa4nbUnzPQ1Ko/tuvfFQ1qkqavGOY3hFSdm7ETNxq9kwTdlPhBFEoP+1EjY+Rrky4pU5RSLqwkebNCeBpP2k90/wNxMAe/dEcKe+Nx2qvLH13+r4IkWGprkaz8Dt2ILwxuRsDINZx6ZfO25qJ4qs/1v1N+xh0RzfmbCWIVQFDXchCjYYVnGAB5Dbb4CvT0v8AhjfojiS/55FQt4GkYIilmOwUDJNbG7aWrOkcp8Aa0A8PUu5hpjiH4R55Pko2LN2GABk4zv7quys715ZY7F/ueC3cUEFnDGJIsF7uTrdEzO7FpEDBWZEZickDOkhQRuagum7s6vZyjFQiWC2m4gEWONbG0jUAIqLJNpUdgB90o9OxrOc1WGfNmlccmQXEonvWe7lAwrS6Qqrv4RFGFTGST4ge9aubJY0Ion7a3SNQkaqiDZVUBQB6ADYVqSpJbGWhkUBH8Xvmi6KoAWlmSMA57btIdvMRo5HxArKNZOxIVg2MN3cdNC5V2A7hFLNjzwo3PyGT6A0MN2MFhxWGckRSKzL7yZwyf2o2wyn4ECljCkmbtDYUB4mlVFZmICqCzE9gAMkn6UDOU2/J11eJNfNJFEJy08cbhidDboHYEBMIF7Bq8xjuNYdYnslGUrOzat8FrfXwL+A4xWwlLJTjG123e93f5adzNbkvm+e3FvAgjMMs0Yw4OqMTyDXpYMB7zltwdyfLAGnEuGUazqVJXzRi9tnlWl1boraP+bnE+HxdH89TdlPLJxetnK19b9X0fpor9xOGwtbqIygxy3HVEcmtgiOQOoVBbTHI4c+NQCSW3y2/DpYjiGJwrpxk5U6eX2d9L6aW1Stty00stPM9jRhUdTKlKW7srvxZyziA6l26xSS3ZLlIXJMryIg8mGxUHVuMDz3zk+rwlKpKlGORRdruKVkm+7r8eXI9hwjEYbBYNVqqs5NpOzbkl+y8lz3es1ypzPbWlnPbzwTM+pg0bZ0tkkKmHIEOkYDAgY97J8ufxDh2Kq4uFSnJRtbXZprd6ayvy9NDg4nDOXaVqUb07t6LRLo1+my3Vu/Y3ueOJWfDZLTSS032iKWcdRpXWKNHAGXJxvLkDbVufjVng2Jx2OxDr4htxjFpOyWra29NTj0qFDCxUKMVFXvZF24fzXZTx9WO5h0eepwhX11K5BH1r0dmXlUi1e5E8Y9pfDrfP34lb8sI15/zvc/3qyos1lWgjQ4V7XOHzNpcywdsGRNjn4xlsfXApkZqq8WT9jxC2Ektz9sgZJAMBZIwqqg3YnUdT5zljjZVGBgk4szdSje9yiQc2Wj3t4FmUCSYGPOQG0wxozBsacFkON99q5nEMPUk1KKukv3ZmlVhdq/MsUU8kEnXgA6qjBUnAlQHJic/HfS2+knI8waeExUqMv8AXmiStSVRd50vg3E47qGOeIko4yM7FSNmVh5MrAqR5EGvSJp6o5Ru1kCgPhGdjQHO+auXVsc3EA022fvoh7sOT+1jA91M++vYA6hjDZ52OwiqRzxXtfP+f/Baw9bK8r2+RG1wDogUBQ7fhUNzZQtMxVFZ5NWoLnU7Eliw7HOa9nCPsJM8xOpJVZZeZ9F7Hbx5s7f7vID3BVtKrnBc4+8lVdydO3xrN7LQwoucrTkdW5V4TDFGJY3E7SjLXGx1jyC42WMHso7eeTkmtKTb1O3RpQpxtEnK1JhQCgFAKAUBCvL1L9UztBAXYfxztpjOfIhIpfpJWeRpvI3eK8VhtUDzuI1LaQTndiCcbA+Sn9Kwlc2lJR3NJObrEnH2y3B9DKg7/wBois2Zr2keptXFjb3QVmWOXG6OMErnzSRdx37g01RlpSMP9GzR/sbhsbfdzjqjA9HysuT6szfKlzGVrZmI8bli/wAJtZFHnJBmdP0VRKPrHj40sMzW6K5zvzPBPGtpDLrMzYuOkCzRQrgy5UDUCche2wLH8JrMZU4STquyvuU8fWqRoS7BZp20Q+39Ph0zXsd1PaCVUi26chhKKoMiloiY+oSvi3IIJBG9eLx2Hw74pl4bOKdr3eqzbu2ktba93Kz0NMA8RPDx/MxtN7peOnP9yiXEKzyObO2uegcaUCyS6SPe8aBgpz+EMcae4zgdvD4fE9nHtGnLW72v8r+Nlc9rgsZRw9GdHG1M1/06zsuauk9e67tbQzjhd5cSKJYL9wFxrljdyBkeFeu6KM+Zz+HOGxUscFKnF9nGKb5L2fNtJ7cl8inPH4PC/wDRU7t7uSbsuiTa38ttbl95C5Ta2eS4mBDsNESMVLRx5BOoodOtiB7uQAo33Iq5QpunC0rX5228jn4nGVsVJTrW0VlY5p7TeL/+KXC26hjhEkwNWp1XDYA8xkIc+aVJUowmk58iPDcVr4NzjRt7Vr3126fuVK4sLqUL/VpABnGiFgN+/YUhOlC/trzZWxWIq4jKnBJK9lGNlrua7cHuBjMEwz2zG+/8qk7am/1L1RU7OXRnS7P2c2oUFzKx2JBYD6YC/wDGuNPida+li8sJDnc2v+wFl+7f/Xao/wCo1+vwNvytPoYJvZxaHsZl38nX9PEprdcTrLp9+Zh4SHea7ezO38pZh8yh/wDjW39Uq9F8TX8nDqy520AjRUXOlVCjJycAYGSe/audKTk23zLSVlY2OBcZPD7jLf4LcOBNk/sZThVm/sN4Vftg6W/Nnr8OxX/pS8voUsVS/WvM6pXXKQoBQHieFXVkYBlYFWU9iCMEH4EUByP7MbSZ7KQktGMwsf8AGwH3Gz5lfcb4rn8Qrz2PwzpzzLZ/M6eGq5o2e6NiqBYK+vJ1sIunpckABZGYl0xuChOy4PkAAfMVdfEK7kpX8uRAsNTSsl5n23jjiwk7C1k8p1XFtP8AGSMbQSHzwVBO+SPCOzhsZGqvZ36FKvhYy97R9TH/AEpJwiYeEqJd/so1PHOc7tbSKuBJlhtgZyMqMg1allkrohputQlllqjpvCL15o9bwvBn3UkK6sY7sFJ0n4E59cVAzoxd0OJcTS3AaQPpPd1RmCfF9AOkfxHYY3IpYy5Jbm2jggEEEEZBHYg9iD6UMnqgFARfMfHobGBp52wo91fN28kUeZP8u5wATWUrmspKKuz83z83XRvJLyOVo5ZGz4Ttp7KhB2ZQABgg9hUtlYoZ5Zsx0Pl72pXwAE9k8/8AlIldDj1IClSflpqGU6a/UvVFiNSfONy3W3P8EoxJaXqZ767ZmH+5n+6tO1p/5r1RKp3/AEv0NK94rwVmLOohfv1RBcQNnI36qIrZzjzreM1LZpmrdPn9DUn9okFmuY7tb2MYARw6zKPhJ09MmP4gp23Y1vluadqo7O56/wC+mx/dXX+pF/8ArTIzP5iPeZF9pHCLzC3CYB8riAMBvtuusD5/GmVoz21OW5Pw8ucPuowYwskJIOmOaTpsVOoBo0fQdxnBHeoOxpqanlV1zsr+puoQexY4owihVAVQMBQAAAOwAGwFSEiVjBxCwEwUFpV0tqBikeMn4HQRqHwORRGrVyD41wG7dcW9/Ko845FTDDHu9aNFlTP5ssRWXsauMuTK3w0iFzbvD9mm97RkESDzkSQftB6k+IeYFcLF0KsHmk7rr97E1KUfdtZknVIlFAKAUAoBQHl5AvcgfMgVlJvYXPLorqVIDKRhgcEEHuCPSibi7oxo9Cb5Q5mNu6WV0xKsdNrcMe58reRj/jB+Fj74294eL0OCxarRs/eXx7zm16PZu62OgVeK4oBQEPzLy/HexhWJSRCWhmX3o2IxnfZlI7qdj9ARpUpxqRyyV0bRk4u6Oa8UFzYZ+2wnpjtdQgvGR5F1HjiPzyPjXGr8MlHWnr3cy9TxaektDNb3CyKHRlZT2ZSCD9RXNlFxdmrMtJpq6Oc+0jmaQSPaR5RAB1G7F9Qzpz+TBHz38q7HD8LHKqstXy7v5KWJrO+RFy9hnBE+zm7c63LMkYO/SUe8FB91mJyT6Aepz0pM1oR0uXbilzcyFktAihTh5ZDgk7aliBUjUAffYFcjGDuV10Jm5PYyT3aWNq80zvpRdTtK+pi3YDw+HJOAFUAZOwpuxdRjdkJyJzFaCytYftcJkWFFZWkVTkKMrpbB27dvKstO5rTnHKlcmbvmqyiyHuoMj8KyKzf6iEtn6Vra25t2kepDXXObygiygZvSa4BijG3cKfvH+QAH8VV6uKpU93d9FqZWaXur1Ktecrfa5OtfTyXD+SjwIoJ91VXcD6jPnVCpxOo9IK3xCwybvN3Jex4XDAMRRInxVQD9T3P1qjOrOfvNsnjCMdkbmajNhQDNAaN1we3l/aQRN8Si5/XGaljWqR92T9TV04vdEJxDkCzk91WiPqjH+5sj9MVZp8RrR3d/Ehlhqb7iqcV9m0yAmB1lH5T4G+mTpP6ir9LicJaTVviV54SS93U1+ReLScK4hH1w8aMdEysCPC2wcjzCths/A4q+pRqRvF3IYN056n6RjcMAQQQRkEHIIPYgjuK0L5BcbZmUpcWIuIM/4srKRucMYpApyB+TUdzisojl3ow8LjV1LWF0wCnDQTB5FQ/lKSETRHA2GoAA+6ay+8L/AFZX+auZo5VFtLGI7yOePILArEQ6sHSRgC4eLsqjVh8ECoa1sjja909LXNXPro0zJ9uGcdO4OexFtcEb9vEI8Y+Oa4v5Gva+X5E/5ine1xBxGJ2KLIpcd484YfND4h3Hl51BOjUhrKLRJGcZbM2qjNjFc3CRjVI6ovqxCj9TW0YuTtFXMNpbm1wuymut4IiUIyJZMxofTSSCzZ8iqlfiKvUuHVZ+9ovvl/4K88VCO2pOpyAH/b3MpHmkOIlPzYZk/RwD6V06OAo091d9/wBCrPEzl3G3a+zjhkecWcTE9zLqkJ+spY1cSS0RXN0cm8PHaxtB8RBECPqFzn40avoxex5v+TLKZDG8PgIwVV5EBHyRgPP+Q9Kj7CkndRV/A37Se12Zk4BpAC3N0ABgDq5wB2GplLH5kk+pqU0JmgFAKA+EUBTeM+zyB2aW0Y2kx3PTA6bn/KQ+6fmulvjUNWhTqq00bwqSg9Gc+4/yqk0oivouncKvheNjplQHdo2I3UE7qw1LkZ2IJ5NRVsE/Yd4v7++pdj2dffczct8Mk4Zq+yOXRjl4JjsT5FZEXKNjbOGB8x2IzDibb/uL0N1Qye6ywvzVckDTZoG89dwNI+RWMsf0H/Cp/wCoUe/0GWfQh+I2TXhDXrLKFOUhUFY0Jzvpzl2wcam+gG9U63EJy0hovibKin72p5g4HbJutvCCOx6aZ/XGaqSr1ZbyfqbqnBbJG9GgXZQAPQDH91RN33Nz1QCgMNzdJEMyOiD1dgv95raMZSdoq5htLc1f6ctv38XrnWuP1zipfytb/B+jNO2p/wCS9TZtbuOUZjdHHqjBv7jUUoSi7SVjdNPYz1qZFAKAUBG8Tit7jMMiCY/u0VpHXO2QsYLr57jHnVrDwr3vST/b6EVWVO1pmtyxwniUMs8dnL0oISF+z3mXw5VWGkJlljKsCDqHc7E5x3qefIu137ipG7f9t6d50qwMpjXrCNZPxiNmZe+2ksoPbHcfr3rJYV7akLxyAvd2i276LpmOshQ39WAPUMi5HhDFNOfxsMdzW8VchrSy2a3LfwrgcVuzyKoMshBlmYDXIQoAyQBgADAUYA9NzmQpttu7JOhg1OJcMhuV0TxRyp+WRFYfPDDvQEK3Idic/dOAfwrPOo27eFZAB+lR9jT/AMV6I2zy6v1PdjyNw+Fg62kRcHKu4MjAg5BDSFiCDvW6ilsjDbe5YqyYFAKAUAoBQCgFAKAUAoCJ5n4It5AY8hZFOuGT93IB4W+I3ww81LDzrScFOLjLZmYycXdHN7G46kauRpJHiXvpYbOufgwI+leWq03Tm4PkdiEs0UzPUZsKAUAoD4uWbQis8hGRGgyxHr6AZ21MQBncipaNCdV2gjSdSMFeTJjh/I88x1XU3Sj/AHEB8R+DzncfERgfBj3rt0OHU4az1fwKFTFSl7uiLZwvl61tv2MEanzfSC7bYy0jZdjjzYk1fSSVkVm76slDWQRHFOWLS5OqW3jL+UgGlx8pUw4+hrDSkrNGU2tUQF37P8f4PdzR+iSqsyj6tpkP1eqk8BQlyt4E0cTUXM0zyXej/wAxav8AOGVP/tbP8qry4VT5SZIsZLmke15Iu2xquoEH4tMDse/kzTAdvVT9azHhdNbtsPFz5JG9aezyDObiWe5/hdwif7OEKGHwbVVunhaNP3Yr5kMq05bstHD+HxW6COGKOJB2SNVUb9zhQBVgiNbiPAoJ36jp95jT1EZ430gkhS8bKxXJO2cbn1oZTa2NVuWIiMGW5I88TyL/ADQgj6EVjKjftZ9Te4TweG1UrDGEzuzblnI7F3YlnOPNiTWSO9zeoBQCgFAKAUAoBQCgFAKAUAoBQCgFAKA4xwtzibZ2/rNwPCjtj+sybeFT/wBGuDjaFSdeTjF8vkdGhUhGmk2bsrOpwYLv6Wl0f5rEarxwNd7R+RI8RTXM8K0rDK2l43lj7O6b/wClC/r2qRcOrvkvU1eKp9TZt+FX8vuWRj/iuJo0H6RGRv5VPHhU/wBUl8/oRvGR5Im+G8jysc3VwMfurdSg+IaVyXI+KhDtVynw2jHfUhlipvbQt3DeGxW66IUVB547scYyzHdmwO5JNXoxUVZKxXbb1Zt1kwKAUAoBQCgFAKAUAoBQCgFAKAUAoBQCgFAKAUAoBQH/2Q=="/>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800"/>
          </a:p>
        </p:txBody>
      </p:sp>
      <p:sp>
        <p:nvSpPr>
          <p:cNvPr id="47113" name="AutoShape 8" descr="data:image/jpeg;base64,/9j/4AAQSkZJRgABAQAAAQABAAD/2wCEAAkGBxQREhQTExQVFhUXGB8ZFRUXGBgcIRcaGBgdIBcYGxgYHCggHxslHBYbJDEiJSorLi4uFyAzODMsNygtLisBCgoKDg0OGxAQGywmICQtLC8sLTQwLCw0LCwsLywsLCwsLDQsLDQsLCwsLDQvLCwvLCwsLCwsLCwsLCwsLCwsLP/AABEIALgBEgMBEQACEQEDEQH/xAAcAAEAAgMBAQEAAAAAAAAAAAAABQYDBAcCAQj/xABIEAACAQMCBAMFBQQECwkAAAABAgMABBESIQUGEzEiQVEHMmFxgRQjQlKRM1NioRUkcrE0Q2OCg5KTosHR8BYXJURzo8LD0//EABsBAQACAwEBAAAAAAAAAAAAAAADBAECBQYH/8QAPBEAAgECBAMFBgUEAQMFAAAAAAECAxEEEiExBUFRE2FxgZEiMqGx0fAGFELB4RUjUmIzNILxQ3KSwtL/2gAMAwEAAhEDEQA/AO40AoBQCgFAKAUAoBQCgFAKAUBjlnC9z9K52O4rhsH/AMstei1f8edjeMHLY1JL4+QxXlcT+Kq0nahBRXV6v6fMnjQXMwNOx8z/ANfKuJV4tjarvKrLydvgrEipxXI86z6mqzxVd6ucvVm2VASH1P61tHG4mPu1JLzf1MZV0MiXTDzz866GH4/jqP68y6PX47/E1dKLNmO+HmMfGvQ4T8VUpvLiI5e9ar03XxIZUHyNpWzuK9RSqwqxU6bTT5ohaa3PtSGBQCgFAKAUAoBQCgFAKAUAoBQCgFAKAUAoBQCgFAKAUAoBQGlc3fkv6/8AKvG8X/Edr0sI/GX/AOfr6dSxTo85GkTXjJScm5Sd2yyKwBQCgFAKAUB7ilK9qu4HiFfBzzUn4rk/FfbNZQUtySgnDfP0r6Lwzi1HHQ9nSS3j+66rvKc4OJlrqGgoBQCgFAKAUAoBQCgFAKAUAoBQCgFAKAUAoBQCgFAKA0r24/CPr/yrxf4i4xvhaL/9z/8Ar9fTqWaNP9TNKvGlgUAoBQCgFAKAUAoD0jkHIqbDYiph6iqU3Zow0mrMlIJdQz+tfT+GcQhjqCqR0ezXR/Tp9SlOGV2MldE0FAKAUAoBQCgFAKAUAoBQCgFAKAUAoBQCgFAKAUBiuZdK58/KuVxjH/k8K5r3npHxfPy3N6cc0iKr5c227svCgFAbLxDBGMYGdXrXpMTgKUacodm4qEcyqcpOy0fLVu0bO6du8hUne9/I1q82TCgFAKAUAoBQGa1l0t8POutwXHvB4lSb9l6S8Ovl8r9SOpHNElK+oFIUAoBQCgFAKAUAoBQCgFAKAUAoBQCgFAKAUAoBQEfxB9wPT/jXgfxTic+IjRW0V8X/ABYtUFpc1a8uTigIXjHNNtal1lchkAJARzuQSqa8aOo2NkJBPfGN6u4fh9fEJOC0fevN23subtbzMLWSit2aXL/PVtd6lyYnV1Tpy4BJfHTwVJXxE4xnORj0zZxfC8Th4pe9Gzel7ab6d2+23mSV6UqFV0qitJWv5q5akUkYA+OarYejWxFN0qUE7e03z6Wv07ubIm0nds8VSNjMIh23zjPw7ZxXZhw+hJqgpS7RxUuWXWOa3Xbn15WI8735GGuMSCgFAKAUBK2r5UfpX1LguJ/MYKEnulZ+WnxWpRqK0mZa6hoKAUAoBQCgFAKAUAoBQCgFAKAUAoBQCgFAKAUBFXJyx+dfK+MVO0x1V/7W9NP2L1NWijFXNNzT4vxKO1heaVtKIMk+Z8gAPNiSAB5kipsPQnXqKnTWr+/RcwcovOYTd2NzELaUzvMLiVl0lUTrLpYkbkpGiIRjcKSNgSPWU8EsPiqdTtFkUcqvu3ld/Vtu99Nnq1e68LVwWIpdvZXcZb3srq9/Dny6XILhvF57ZZIjDpV5o7hlkV1eaOMrpVc4wjGI+LfOcds5v1sNRruM1O7UZRVrNRbve++qvsXKuFfEq9etRktNlzlZeVk7aM75wq+E0aSwnUkihlIHdWGQcfWvH4Z4zD1pUqKebZpK+z8Hs9nyOG8sldmzHFnzxk4H/X1rOEwCxEFJ1FFyk4xTT1em75b6CUrcj41wQDkgY8zjYfOsrieKjDsdL7Xss1trJ793UZI3uQw5lszn+t23hIDffR7E9gfFsTg/pVf+n4u1+yn/APF/Qznj1JRHDAEEEHcEb5HqDVRpp2ZsfaAUAoDf4cdj8693+E53w9SPSV/VL6FWvujbr1ZAKAUAoBQCgFAKAUAoBQCgFAKAUAoBQCgFAKAUBEz+83zNfJuJprGVU/8AOXzZfh7qMdUjYovHeGx8SikubiaSK2gZzBpIx90WV5nVlIbLKQo8lAIILmu7ha9TAzVGjFSnNLN/3WainfSy379HokKVWVOaqx3i7rnt9/TUk/Z5y8bS2BlAE82HmP5dvDH3OyA+uMlj51DxLFRxeKUIytBOyfnrLz38EuhLicTUxFR1qm7+Hcvvcy+0Pg0LxxzyRiUWz9RkO+qLtMCB3GnDhfMxKKvql+Sr9jQm12iaWqbUk/ZemlpcnulJ9LlVTbTfr3rp99CH5M5ptIp7m2jlX7MAZ4nYNGkYLjrRBnCjSshDqRtiXH4alqQxVKnGtOneUrQkr6u3tQleLunpZ98dVrptKlKKTkmk9U2rJ9bX33+JZf8Atha4d1uEZRlnaImQKFGWJZAQMA5qnClxZynOnCUc7beltX0vt4795q3T5lUu797p0ZlWTqRrPHBMCYYInLdF5Y1IM8z6C2kkKgB8wC3pcLg6HCqSnJZqj5/O3RL1fyzRoyxMmk7JHzhXHb64Emqf7MYpDEYIYYemNKqcgyozEMHDdxs2MbZNnEcTlCSyJWauWKHD4yTzt3TsbXK9+stsbq2kh6kbOby1iIKuiyMpnSIEmKRlQuANnyQckhhrxThNPHUc+W1S2j/Z9f2+BQUskmk9Ll3Br5oWxQCgN7hw2Ne3/CUf7dV96/f6lavujcr15XFAKAUAoBQCgFAKAUAoBQCgFAKAUAoBQCgFAKAjL1cOfjvXzT8Q0XTx83/lZr0t80y5Sd4mleQGSN0DMhZSodcZXUMalztkZyPlXHpzyTUmr2adnz7mSMq3DuUQv2dGhgiS3IOYHk/rOkeDqxMu2HCybvIdS/EmvUcR/EFHEUMtKnab3btpydnvqtOWhDCk09WW+vKE58YZGDuD3FE7A4jynoteJq8iAWtvdz2xmkxoQaX0ZZjsRhNz5edfUMBXUnG8lmnCMreNrv1LGLxkK+Cp0nfPTbX/AG+PovI6pzJzJFdWV1FBFcydWGWNXWCTSS0ZUFS4XUuT3XIOKsVOJ4OnLLKrG/j8+hyFCT5FP5uZm6V7maO3+zxm1e3EQVUaPLRzNIMEhgcBzp8ShfEWpjKVWq1GMYuPO/38i1halOmm5Np9338yncO4q7yXC3Bu484NzGsWSxxhF8CaosxIobcEknGnFVsRh404wUErra7257PfVlihXlUlNybt3Lf6bFw5MlhubiJ7SLpRWmv7UxCx6YnikBiKZ1NqfDbjH3ZOcit8DQrwm51HdNdb6mmMrUZQUYKzXdYu/Kmv7FadTOvoR6899XTXOfjmvm+Py/mqmTbNK3hdmsfdRK1VNhQEjYLhfma+ifhii6eCzP8AVJvy2/YqVneRs16IhFAKAUAoBQCgFAKAUAoBQCgFAKAUAoBQCgFAKA1OIR5APpXlPxTg3OjHERXu6Pwf0fzJ6ErOxoV4QtCgFAQt1xiR2ZLSJZSjFXkkfpxqwAymoKzMwzuFUgYIJBGK9Bw78P1cVBVajyxe3Nvy5Lx9LGt29ityclSytKZUsZTLKZSDHOjA4AUCeKVWwCMjKkjU2DvXucLQhQoxpLXKrXZFKi97ni7SaGVIZbJ/HnpyDjF+FJUZKbjVq0gntuFPpVXFUcDhabqzoxt3RjzMRp1JOyfxPHFYTY20tza21nbyxIzhz1LlwSN9EkujSSfMg5yciqlD8QU6taNGnTdm7atK3kr/ADN5YNxi5NkJdqBxe7MTsH6x6kqRPOpjMMZKNDAS5bqHw40+6+T4SK62Jw3bStN+zbzv3GMPX7JXgva+Fu8s/ArIT/aYVMoEjqL2SdQkkkYUNHbxwr7kJRyCzEt4pBjJ1LxuLcSjw2kqFGLzSWj5Llfvfdt8jEs9aeaZeBXz4nFAfVXJwKko0Z1qkacN27Iw3ZXJdFwAPSvrmHoxoUo0o7RSXoUG7u56qYwKAUAoBQCgFAKAUAoBQCgFAKAUAoBQCgNC641bRSLFJcQpI3uxvIis3yUnJoDfoBQHxhnatKtONWDhNXTVn5mU7akVPFpOP0r5bxPh88FXdN7fpfVfVcy7CeZXMdc43FAVW0kWEy2MsnReR5Ht5AQpkWZy+Y2IwZUeQqV3PhViCGr6XwbGQxOFjl3ilFrpZW9H/HI1i7eyzxHxe6tZY7aaI3TuGMMsBjRpBGAX1xyMirIAQcKx1bkAYxXWSvsYlUyaSMVxfPxI2soRo4IpOsGkK63IjdUUIhbC/eEnUQfDjG+3nOM8UpKnPDR1ls9NF1+9u8mo0szUkrLc171Vubl7a4mWO3WNXMOSjXGSdRMhI+6XSAVTfJ8RAIBi4BgqModu9ZJ+nl1+0bV5Nyyvb5kgOPWkC9CzVZnGwt7QIcHOPGy+CMZ7lyO3mdq9PZ8yHNFaRILhPNCWVzei9/bu8bMYQ7qidFdEfrlPFnbfVnG9eX/EHD6+KqwdO1ktm0tb/voSYfDV62aUIN23tr9+RdOC8wW14CbeZJMe8oOGXPbUhwy/UV5DE4OvhnarFr5PwezNOduZJ1WBvWMH4j9P+de2/DXCnBfm6i1furu6+ey7vFFatP8AShfXhR440UO7nsW0hY1I6khOD2BAAxuzKNhlh7ArmrdccAmNvDG80q46gTSFhDDK9WRiACRvpGp8EHTg5oCWoCnvzNdXMfUsYYem4PSmuJHXV3CuIUQnQdiNTKcHcCtXJImjRlJXKnc8RmRJetJxL7dGuQIOrKjFgTGypDGtvoJyMSID4TnsDWLs37OKVmnc6Ry1xZbu3jlVkZtIEoQnwSADqIQwDAgnswB9QK3KxKUAoBQCgFAKAUAoBQCgFAKArnErxrmV7eIsscfhmdcgu7DPSRwcjSCCzD8wAIIbGsn0JqVNP2pbGGfgkKp0Wgi6ZGOnoXTj004xUbui1FxktDzy7ObWZbMszQyKzWzOxYoU3e3ydyoU6kzk4WQbBVqSLuVa1PK7rYtdbEIoDHNEGGD9KocR4fSxtHs5+T6P73RtCbi7ojJYipwa+aY3A1sHU7OqvB8n4F2MlJXR4qmbGtxDh8VwhjmjSRD3V1BHwOD5/GpKNapRlnpyafVaGGk9yncTtIrO/wCGLEZ2Y3BOhppZFjjMbRsfGW0gmRQPLYgV7j8PY/GYucu2d4xXRLV7bd1yvWVkZuX5ljglDuoWCe4RmLbKI7iTGSewC47+WK5HGqT/AD84xW9rLrdLbzOhhZLsU2Rl9xKFpGuBbxX9u6JExjMUjROHYhdDnTpYyrnGCNIJyMY7HA6qw6eGrJxm3dXTV9P4Iq7T9tar5Erwq7uLiMpaW8dlCGZNb6CytGxRwlvH4AVKEAs2NvdI7+kem5FFuS9nREBzFydbC4s4o2lM80hNw/Uy8sQVmkkfV4Q2rSAQB7xA7DHP4pXVHCzqu11tfqTUsRVwz/szab3+/wB9yqX0Itb/AFpDdRxrnoFyYpdOytJGWGGAZSQkmzLJhgMg1zaU3iMJllKDb963tRvuk+l1u46prS+pep06/EoON7zhdq+jcXbn3Pa7/Vy0OsezjmlOIB45PDPF7yEAF0zhZdIZgufNQx0nzwQTVwn4bpvEdpN3p7pa79G7K6XW2vdqczFQq4d9nUVpeT+TfoX6vYpWKBXIbspHPc4BmllMMQweyytFbqSN9GomQny6jntQGaW4SwijiVXmmcnCjSGlfvLK5OFVctlm7DUABkqpw3Y2jFydkaFxdcTK6l+xx5GylZpMH/1NSZ+egfKsZiVUbu19TnH2W2ihng6N4L+NSJBavcPqkddSyqYfu1Vi2rDKuMnw+upvZJW1uXTkI2yxCJGUyqqm6A6gfqsg1O6y4k3xtqHlWOepIvdtHczhBBxe3aLwi6jlScfvOgqtEx/jXUy59Gx6VtEhrrZvcvFblcUAoBQCgFAKAUAoBQGG8uVijeRtlRSzH0CjJ/kKA4vbe0m7ggMktzC0rRmZYZUUYBBZY10FG7bAnJz69q3yqxB2snKyWlzpfJVn0baMOcvoDSMfxSP45X+bOzH61DHe50Kqaioo2r2bU23atZO7JqUMsdSH4vs9q+MlLqPG+MdTMR/lKaQ3MV17BO8Y49FbEI2p5WGUgiGp3A89PZVztrYqoJAJGalKSTbsiFPEOIT9hBaKfw4M8mPLJysaN6gdQfGtM/QnWHfNiPh16N/6QuGx5GK0wfmFgBx8iKZmZ7Kn1PB43dW+15Gs8PnPboyunxe3LMSv8SMT/D51BiMPRxMOzrRuvvboaulKGsSdWIOqyRMHRgGVlIIZSMggjYgjzFeJ4h+Gq9H2sP7cenNfXy17jeFZPc15nCAsxChQSxO2AO5NecdOankad9rc7+BNfmc55hvVjt24jOdMjTxTW8TA5aK1kDQxYxldfickjwmbB7V9Q4VgvyeHjS57y8Xv6beRFNey2zFHzlwK7nW4kFysrsrPbFZGSSRQAjNFGWRmGAB64GRV90oOaqNLMufP1KybtlNrmZ1uXW5tOBu9ypDJPcaIMMPddoxIGkxgbPjsPhW+ZGypTfIoa2HMUZl0i4Xqu0j6GjxrkOpyuk4XJOfDisXibKNVaInrblV41tLi6j6TSSxJeM7mVwyyAwziRiTGZJMI4BIAcHbfFPiFWcMHVVNJvK/5+HqaVMLmqU6sm0430vo7q2q5/szF7TIZ1uU68yS6o20JEugwprXWAGY+JgRhidzH2AFeb4LKi6D7KLjZq7euZ2dtktFzSWz7z0fCO0/vRpL+44aPa2quvF7p35E1c8Qiih4dPY232c+OaIOqo0kcYGuDKsQTOpyCxOQmruARa4BRxEsfWjVrZnFaq9033Xt7u2i0eh5biGLjhqUZuLs5JN9E+b7jsFldLNGksZ1JIodG9VYAqf0NeoNyN4fws9K2VmcGBiSNvvSqugL7bgltY+IBoDxx3h0zyRzQGMsiMhjlLKGDshyJFDaD4N/A2du2N8NXJKdTIyG45c3sUKAxRCSRxFGUlMixlyfvHDxxkhVBbABJIxsN60cSaNVPRLVm9waxit00KCRuSScs7E5Z3Y7sxO5JrW65kzi0rRInnK3xGbuBB9ot1LxbE6gB95EQuCysuRj1wfKspmJRajfmit8Q4dbyk2pQ3fEWi1PLJqKwM6+F2bOIkDbiNN+23nWTVpPTdnTuA8TW4jJUMDG7ROGH4ozhiCCQQe4Px3wcgSFNqzsSVDAoBQCgFAKAUAoBQFV9ps+OHyRjOZ2SHb8sjDqf+0HP0rK1ZrOWWLZ+Z+fLjXeSAdkCoPooJ/mTWZbkdBWgfp2zlDxow2DKCANtiARtVY7K2MtDJVufL8xi1RC4d7hWBjiMrhYlLkrGFOW1BQMjA1ZPatokNbVWMnLvEFWYwG2ngeVWlEk7Izz6CquXYOzahrXZuwxgADAMzTstErFlrUlPUchU5FE7GJRUtzck0uuobMK3dmivHNCVuRXbDiMfDp2jldI7afVJGXKqsUq4MqAnAAkBMgH5ll/MAMxdyOvDK7o1eZOO9eNW6bfZywEURGmS9kO8aaXAKQ7ZOcFgpLaUBEmlSnTnJNxTa2dtvAzTg0sz9DmPtaupI1itGJlu7jEk7KDgLqxFbxL5R6x2G5Masck1vEVrrTmXH2YcjLYQiWZAbpxkk4PSU9kU+R9SPl2FaylcmpUsqu9y91qTGlJaydbqJIApUK8bKWzpYkMpDjS2HYHIOfD+Xca2d7jjXDxc280DdpI2T5alIB+YO/0ohJXVjg/COFzNaTXCxKscAxOznSWZdmVRpOpht3wNwM1yMTWpwxMaEpPNJ6Ja273rojuYbjlHDUIQp0lss/K72fLV89SY4RzYzGCG5kS5soxoki6SOxXSREzeZKnT2wcAnc96OI4dGKnUoxcKstU7tK99Uul1frr0RDiODwcHPCVFUS3irNpeT19F6mbg3P8AcWksyWspa3R2McE8bMI4diuMYkjRQdI1EqABtXZoYitClDtUm7JN33l482+iKVLh2GlTarVHTqKVrSXKyadtGt93oWU+1q7KB1tE0A4ebTMY8k4A1gBQdRx7x32qX8/C+XS/S6v123218DP9Jo9uqHbq97e62r9L7fHfQsns455lvpJYLlYlkVepGYgyh0BAcFWZiGViu+dw422NT0K6qq6K/FeFzwFRRk7qS0e226t3fuTvN9jNILaSBBI0E/UaMsE1q0MsZ0sdtQ6ud8A4O4qZq6OdCWWVyscVs74S273E5gimYxdK10MYZCC0ZkllibWG0spIVArFANWSa1cbImjVc5W2N/g1y6SvaTOZHVepFKwUGWInG4UBdaN4TgdjGe7Vo+pYi7PKyPi4LJA7xwuRJdzSTXFzpyUjDeCNNWVDgOqrqyAFdsbYrNzXK1ouZvezmNGluJbZ3Np+zGuV36s4dmmlxIxI94DO2rfbAUmSNypUcb+yXuskYoBQCgFAKAUAoBQHPvafc5ms4fIdWc/NFWNf5XD/AKVtDcgxDtA5ceTYpLjQkb3E0uuQh5RGqKGGpmKjOMuBsCTmsytHVmKHaVfZjpY6jyLKwtRbyYEtqfs8gBz7gHSYHAyGiKEHA7mq0tzsU75bPkWGsEhA8Bf7VK96QdGDFa584g3jl/0jqMfwRofM1l6aEcfaeYxcVugOJ2MeMsYrjf0H3RH66D+lFsJP20WOsEhVuceYltcabkLKBtbiISl/MFlDKyjyyWUb+tHJRV5GYUqlaeSkm30X79PF6G9yfzCL63EunQ6nRNH+RwASAfMEMCD8fUGsJpq62MzpzpycKitJboxc56FjgmcKVhuoWJbGFDyCJmOdtllJ+BAPlkbIhqbJmLgA+2Sm/ceABkslIIxGdnmwfxSldv4FX1NHpoI+083oTUvDYWlWdoozKowspVSyjfYNjI7n9T61i5vlV7m3QyKAUAoDn9nxh7V7yCW3WS1jumZpGceBZismFiKnVpMuo7j3tgTtXE4n+HquKc8ZRnZpbdWu+/SyOPX4pQoYqOFn70tvPa/i/wCbGl7RuB3LO130rdIIEKYRz1GUuD1CNAXA/JnI8XfOK4vB8Xh1BUM0nOTvqtE7bb387dNj0vCcYsJic8lo1l8Lta9/gVzlzjb2i3MQhM0l2FjRo1JIwHDFkUFmwjFvD30+WcjqYnB08VOlOU8kabu77WbWz8evXmWPxFhK9GTxDtK+ito20na+/LmtO5E8L6O4t24bNdQWUcYjZWMRh6ihyQnTuHyrK8YJOTq1DtvmDF4OOExKxeFzV819d7PZ3suaenT0PMYDFV5RUqkOzlF7XT21TT2ZWbW+ks7xTb3CF47jpLMQNLo3hbUurBHiO2e6AjG1dXCVpKKqZWrxu49Of34nrMbXljuGKpVtmjPR9Vte3n8DplnznesPDLZS4PiKxyDG3npnbc1K+JuPvQa8/wCDzqwl9pGtzLzPczLDG8UARrq28Ss5YEXMZGFK47jHfsTUtDHxrSyZbMw8M4WlfmiY5nYRNa3HnHOsbH/J3B6bA/DW0bf6MVaRNPSzJ2sG5BGwS1vYLi3AR7iUQ3EanSs6srvrZQMGVCpYN3I1g98jeDKteCSuX2pCqKAUAoBQCgFAKAUByj2g3IXiEsjthI7aJcnOFLSSs31wU7fD0reBVxGrSRRJuYbRpTIl7NC+jp5i1rsGJ76PMn+QrLyvcU+2pr2UWrg3NU8OJHlF3an3nCr1IwPxAxgCRRvlcavTPao5UtLotUca82WoXq+tUu4dBdjFIASY2x1EO+nUN9DDvgjIPfeoNjpNKSNsBUXGyqo+ACgD9AABQ22Occd5itEaLiXWheVbhFWJHQyC0CSox0gk5ZpTLg6dhGDgrUqjpYpSq/3Mxg497WIZFMVlrDnvPIoVY182UE5LdsZAG4JzjFQ1G4Rva50MHGOJqqnmyrdt8l96LxKVbuPEfFucs793J3LEk6ifUmuVVcpSu3dnv8DCjRpONODjFc3pfq+vql3aHWfZlw9orQuwIM8hlAPfRpVUP1VNXyYV06UXCCizw+Orxr4mpVjs3p4JJX87XNrn21Wa2SJ90kubdHHqrXEYI/Q1JEo1VdehYgMbDYeQ9KwSGOSRgygLkHu2fd+lY5m8YxcW29enUy1k0FAKAUBQLq4so+K3C3mQSIpo2ZpOkCE04dAenqHTDAuD8MaRXD468d2SjhpPK7qUVa77+vc7fuVvykalV1ezu4/qte178+RVOb+Ynu55UE7tZ6lMSMqoGIAJ7AM6BgCNXnvvgGqvD8DHD0oycEqlnd72+aTtvb+D0/BuGRk3WxKsk1lT0v1dua2tyIuBXZ1MPUMqESIYlLspB2bSFO3luMHJFWpOCi1Utleju7J926+p3eKywc6fZYmdr6rr4rfw2LTwbn6SNJlu43umY6ojiJQDpA6bqQuldSg5AY7nbI35WI4PTnKDoSUEt/efPdb3dn1XjbbzNbglbMnhvbhJJp3S9dvgviRfNXG7S7ihEdnHC2epcO0aLhgCOmrAZcZJOrYEAeZOLeBwmIw85udVyW0VdvTq1y00tvv57cM4VOOIVTEwUYRvfNbV2at3rnfbQxcm8MMl0oDT26zRN0ZVXCSPGcgaXXTINGvtvgbHzrr0FTqqVKbTa5X1V/iiHjFfDVcRF4Z8rOysnbblrz1Lldct35eA/wBUkEUqyli0seopnQNIR9O+k5BO49KloYSFKedNnLm5ySWhK86h/wCjLhpdGtFEngzjMbq6gFt+6jf+6ri3MVL5NSzmtSQheK38MN7YdeQRprlZGbZTIItCKW7AlZnxnY4Pnit4FbEvRIvQNSFQUAoBQCgFAKAUAJoD8/e124BbiJGPFNEgIOc6YYT5fEH9K2/SQPWsvA47WpOWz2c3jrc9Nd0dSXHppGQ3zzt/nVvB6kGIinG53TkKbNsyeUUrxr/ZyGAHwXXpHwUVBUVpHSwknKkrmlxDiQvpRCsdw9ijf1iWGJ3FwyH/AAdGUY6effbz0lR3JrMY8zWtVv7KK/7cePxfYYraKGSAyShirwNEGSJTsMgZwzJW5WOYcm8Led26UMkzjAUIuy5zks5wq/MkVVxMJztGO3M73BMRhcM5VqqbkrZUl6u+3xOv8s+z3BWW9KuwOVgU5RSOxdv8YfhgL/a71pSoRp6rV9SfH8Ur4z2ZezD/ABXPxfP0S+Z0CpjnGK5txIAG8mVh81YEf3UMNXMtDIoBQCgFAKA5F7QJLd7i73Iu0khjiA6mOmEV5C+PBj7xgNW+V2+HNxcq35iKt/byu+2+trc+XLTqW+FrEvFJUG1qr2vay/y5bXtfy1JL2WPHqmR7d3Z38Nx0iyBQo+5LhcIVIJwTv1K83xxTyxlGaSS1jez39619b7eRLxv/AK6V5Ztrf6/693XzvuWDh1zb20lzb2QU3E0ruOoGSJpQB1IxIiHOgKSVAO4YZB1YqV8Ji6tClisUmqSSjdau3J2b5vS/h3HChXpdpKjCSzLVrpconNvLUtgiSSTRyvK75VVKHVpLlt2OVzsTgYLL3zXZwGOp4uThCDiopa3vptbZa9N72Z63hfGKsIqhkTyxdrXveKvrvvt4tFo4HyieHuby5lhljSF9aiNvu+zakJLazhSvZThtu+Dy8TxL86vy1CMlJyVtd+Vntbe+728zkcQ4lVxjUqtko30V+fPd3+Bh4hIjLaW8Ec1mUvEK7xkqlwtxqKYZ1GSHGnsuRiu9g+G4vBY++Kkm503t/q4rXRa7anBwePw+Mjmw7ulK3T5k6bKWwkDwi6uoXUiSIyiRo3GNEiGdxsfEGGfynyr0G50LOL01NfmfiMlzbNDDa3et2QMDGEwgkUyeJnCnKqQME+8PLNErGJyclZIsfDrmWQM0sPR38Cl1ZiPVgmVU58gzfPyrVkkW+ZF868vm9gCoQs0bdSFj21gEaG/gYEqfn54wcNKScXszE43Wm5W+WePXFuge28cakrLYyt+zdDh0hc/syCCNJymOwXvVGGMnQn2dbXv7v3I5UFNZoeh1Dl/j0V7H1IiQQcSRuNLxtjJR18jv8Qe4JG9dSMlJXjsU2mnZkpWxgUAoCjcf50urdmBsmgjHa4nbUnzPQ1Ko/tuvfFQ1qkqavGOY3hFSdm7ETNxq9kwTdlPhBFEoP+1EjY+Rrky4pU5RSLqwkebNCeBpP2k90/wNxMAe/dEcKe+Nx2qvLH13+r4IkWGprkaz8Dt2ILwxuRsDINZx6ZfO25qJ4qs/1v1N+xh0RzfmbCWIVQFDXchCjYYVnGAB5Dbb4CvT0v8AhjfojiS/55FQt4GkYIilmOwUDJNbG7aWrOkcp8Aa0A8PUu5hpjiH4R55Pko2LN2GABk4zv7quys715ZY7F/ueC3cUEFnDGJIsF7uTrdEzO7FpEDBWZEZickDOkhQRuagum7s6vZyjFQiWC2m4gEWONbG0jUAIqLJNpUdgB90o9OxrOc1WGfNmlccmQXEonvWe7lAwrS6Qqrv4RFGFTGST4ge9aubJY0Ion7a3SNQkaqiDZVUBQB6ADYVqSpJbGWhkUBH8Xvmi6KoAWlmSMA57btIdvMRo5HxArKNZOxIVg2MN3cdNC5V2A7hFLNjzwo3PyGT6A0MN2MFhxWGckRSKzL7yZwyf2o2wyn4ECljCkmbtDYUB4mlVFZmICqCzE9gAMkn6UDOU2/J11eJNfNJFEJy08cbhidDboHYEBMIF7Bq8xjuNYdYnslGUrOzat8FrfXwL+A4xWwlLJTjG123e93f5adzNbkvm+e3FvAgjMMs0Yw4OqMTyDXpYMB7zltwdyfLAGnEuGUazqVJXzRi9tnlWl1boraP+bnE+HxdH89TdlPLJxetnK19b9X0fpor9xOGwtbqIygxy3HVEcmtgiOQOoVBbTHI4c+NQCSW3y2/DpYjiGJwrpxk5U6eX2d9L6aW1Stty00stPM9jRhUdTKlKW7srvxZyziA6l26xSS3ZLlIXJMryIg8mGxUHVuMDz3zk+rwlKpKlGORRdruKVkm+7r8eXI9hwjEYbBYNVqqs5NpOzbkl+y8lz3es1ypzPbWlnPbzwTM+pg0bZ0tkkKmHIEOkYDAgY97J8ufxDh2Kq4uFSnJRtbXZprd6ayvy9NDg4nDOXaVqUb07t6LRLo1+my3Vu/Y3ueOJWfDZLTSS032iKWcdRpXWKNHAGXJxvLkDbVufjVng2Jx2OxDr4htxjFpOyWra29NTj0qFDCxUKMVFXvZF24fzXZTx9WO5h0eepwhX11K5BH1r0dmXlUi1e5E8Y9pfDrfP34lb8sI15/zvc/3qyos1lWgjQ4V7XOHzNpcywdsGRNjn4xlsfXApkZqq8WT9jxC2Ektz9sgZJAMBZIwqqg3YnUdT5zljjZVGBgk4szdSje9yiQc2Wj3t4FmUCSYGPOQG0wxozBsacFkON99q5nEMPUk1KKukv3ZmlVhdq/MsUU8kEnXgA6qjBUnAlQHJic/HfS2+knI8waeExUqMv8AXmiStSVRd50vg3E47qGOeIko4yM7FSNmVh5MrAqR5EGvSJp6o5Ru1kCgPhGdjQHO+auXVsc3EA022fvoh7sOT+1jA91M++vYA6hjDZ52OwiqRzxXtfP+f/Baw9bK8r2+RG1wDogUBQ7fhUNzZQtMxVFZ5NWoLnU7Eliw7HOa9nCPsJM8xOpJVZZeZ9F7Hbx5s7f7vID3BVtKrnBc4+8lVdydO3xrN7LQwoucrTkdW5V4TDFGJY3E7SjLXGx1jyC42WMHso7eeTkmtKTb1O3RpQpxtEnK1JhQCgFAKAUBCvL1L9UztBAXYfxztpjOfIhIpfpJWeRpvI3eK8VhtUDzuI1LaQTndiCcbA+Sn9Kwlc2lJR3NJObrEnH2y3B9DKg7/wBois2Zr2keptXFjb3QVmWOXG6OMErnzSRdx37g01RlpSMP9GzR/sbhsbfdzjqjA9HysuT6szfKlzGVrZmI8bli/wAJtZFHnJBmdP0VRKPrHj40sMzW6K5zvzPBPGtpDLrMzYuOkCzRQrgy5UDUCche2wLH8JrMZU4STquyvuU8fWqRoS7BZp20Q+39Ph0zXsd1PaCVUi26chhKKoMiloiY+oSvi3IIJBG9eLx2Hw74pl4bOKdr3eqzbu2ktba93Kz0NMA8RPDx/MxtN7peOnP9yiXEKzyObO2uegcaUCyS6SPe8aBgpz+EMcae4zgdvD4fE9nHtGnLW72v8r+Nlc9rgsZRw9GdHG1M1/06zsuauk9e67tbQzjhd5cSKJYL9wFxrljdyBkeFeu6KM+Zz+HOGxUscFKnF9nGKb5L2fNtJ7cl8inPH4PC/wDRU7t7uSbsuiTa38ttbl95C5Ta2eS4mBDsNESMVLRx5BOoodOtiB7uQAo33Iq5QpunC0rX5228jn4nGVsVJTrW0VlY5p7TeL/+KXC26hjhEkwNWp1XDYA8xkIc+aVJUowmk58iPDcVr4NzjRt7Vr3126fuVK4sLqUL/VpABnGiFgN+/YUhOlC/trzZWxWIq4jKnBJK9lGNlrua7cHuBjMEwz2zG+/8qk7am/1L1RU7OXRnS7P2c2oUFzKx2JBYD6YC/wDGuNPida+li8sJDnc2v+wFl+7f/Xao/wCo1+vwNvytPoYJvZxaHsZl38nX9PEprdcTrLp9+Zh4SHea7ezO38pZh8yh/wDjW39Uq9F8TX8nDqy520AjRUXOlVCjJycAYGSe/audKTk23zLSVlY2OBcZPD7jLf4LcOBNk/sZThVm/sN4Vftg6W/Nnr8OxX/pS8voUsVS/WvM6pXXKQoBQHieFXVkYBlYFWU9iCMEH4EUByP7MbSZ7KQktGMwsf8AGwH3Gz5lfcb4rn8Qrz2PwzpzzLZ/M6eGq5o2e6NiqBYK+vJ1sIunpckABZGYl0xuChOy4PkAAfMVdfEK7kpX8uRAsNTSsl5n23jjiwk7C1k8p1XFtP8AGSMbQSHzwVBO+SPCOzhsZGqvZ36FKvhYy97R9TH/AEpJwiYeEqJd/so1PHOc7tbSKuBJlhtgZyMqMg1allkrohputQlllqjpvCL15o9bwvBn3UkK6sY7sFJ0n4E59cVAzoxd0OJcTS3AaQPpPd1RmCfF9AOkfxHYY3IpYy5Jbm2jggEEEEZBHYg9iD6UMnqgFARfMfHobGBp52wo91fN28kUeZP8u5wATWUrmspKKuz83z83XRvJLyOVo5ZGz4Ttp7KhB2ZQABgg9hUtlYoZ5Zsx0Pl72pXwAE9k8/8AlIldDj1IClSflpqGU6a/UvVFiNSfONy3W3P8EoxJaXqZ767ZmH+5n+6tO1p/5r1RKp3/AEv0NK94rwVmLOohfv1RBcQNnI36qIrZzjzreM1LZpmrdPn9DUn9okFmuY7tb2MYARw6zKPhJ09MmP4gp23Y1vluadqo7O56/wC+mx/dXX+pF/8ArTIzP5iPeZF9pHCLzC3CYB8riAMBvtuusD5/GmVoz21OW5Pw8ucPuowYwskJIOmOaTpsVOoBo0fQdxnBHeoOxpqanlV1zsr+puoQexY4owihVAVQMBQAAAOwAGwFSEiVjBxCwEwUFpV0tqBikeMn4HQRqHwORRGrVyD41wG7dcW9/Ko845FTDDHu9aNFlTP5ssRWXsauMuTK3w0iFzbvD9mm97RkESDzkSQftB6k+IeYFcLF0KsHmk7rr97E1KUfdtZknVIlFAKAUAoBQHl5AvcgfMgVlJvYXPLorqVIDKRhgcEEHuCPSibi7oxo9Cb5Q5mNu6WV0xKsdNrcMe58reRj/jB+Fj74294eL0OCxarRs/eXx7zm16PZu62OgVeK4oBQEPzLy/HexhWJSRCWhmX3o2IxnfZlI7qdj9ARpUpxqRyyV0bRk4u6Oa8UFzYZ+2wnpjtdQgvGR5F1HjiPzyPjXGr8MlHWnr3cy9TxaektDNb3CyKHRlZT2ZSCD9RXNlFxdmrMtJpq6Oc+0jmaQSPaR5RAB1G7F9Qzpz+TBHz38q7HD8LHKqstXy7v5KWJrO+RFy9hnBE+zm7c63LMkYO/SUe8FB91mJyT6Aepz0pM1oR0uXbilzcyFktAihTh5ZDgk7aliBUjUAffYFcjGDuV10Jm5PYyT3aWNq80zvpRdTtK+pi3YDw+HJOAFUAZOwpuxdRjdkJyJzFaCytYftcJkWFFZWkVTkKMrpbB27dvKstO5rTnHKlcmbvmqyiyHuoMj8KyKzf6iEtn6Vra25t2kepDXXObygiygZvSa4BijG3cKfvH+QAH8VV6uKpU93d9FqZWaXur1Ktecrfa5OtfTyXD+SjwIoJ91VXcD6jPnVCpxOo9IK3xCwybvN3Jex4XDAMRRInxVQD9T3P1qjOrOfvNsnjCMdkbmajNhQDNAaN1we3l/aQRN8Si5/XGaljWqR92T9TV04vdEJxDkCzk91WiPqjH+5sj9MVZp8RrR3d/Ehlhqb7iqcV9m0yAmB1lH5T4G+mTpP6ir9LicJaTVviV54SS93U1+ReLScK4hH1w8aMdEysCPC2wcjzCths/A4q+pRqRvF3IYN056n6RjcMAQQQRkEHIIPYgjuK0L5BcbZmUpcWIuIM/4srKRucMYpApyB+TUdzisojl3ow8LjV1LWF0wCnDQTB5FQ/lKSETRHA2GoAA+6ay+8L/AFZX+auZo5VFtLGI7yOePILArEQ6sHSRgC4eLsqjVh8ECoa1sjja909LXNXPro0zJ9uGcdO4OexFtcEb9vEI8Y+Oa4v5Gva+X5E/5ine1xBxGJ2KLIpcd484YfND4h3Hl51BOjUhrKLRJGcZbM2qjNjFc3CRjVI6ovqxCj9TW0YuTtFXMNpbm1wuymut4IiUIyJZMxofTSSCzZ8iqlfiKvUuHVZ+9ovvl/4K88VCO2pOpyAH/b3MpHmkOIlPzYZk/RwD6V06OAo091d9/wBCrPEzl3G3a+zjhkecWcTE9zLqkJ+spY1cSS0RXN0cm8PHaxtB8RBECPqFzn40avoxex5v+TLKZDG8PgIwVV5EBHyRgPP+Q9Kj7CkndRV/A37Se12Zk4BpAC3N0ABgDq5wB2GplLH5kk+pqU0JmgFAKA+EUBTeM+zyB2aW0Y2kx3PTA6bn/KQ+6fmulvjUNWhTqq00bwqSg9Gc+4/yqk0oivouncKvheNjplQHdo2I3UE7qw1LkZ2IJ5NRVsE/Yd4v7++pdj2dffczct8Mk4Zq+yOXRjl4JjsT5FZEXKNjbOGB8x2IzDibb/uL0N1Qye6ywvzVckDTZoG89dwNI+RWMsf0H/Cp/wCoUe/0GWfQh+I2TXhDXrLKFOUhUFY0Jzvpzl2wcam+gG9U63EJy0hovibKin72p5g4HbJutvCCOx6aZ/XGaqSr1ZbyfqbqnBbJG9GgXZQAPQDH91RN33Nz1QCgMNzdJEMyOiD1dgv95raMZSdoq5htLc1f6ctv38XrnWuP1zipfytb/B+jNO2p/wCS9TZtbuOUZjdHHqjBv7jUUoSi7SVjdNPYz1qZFAKAUBG8Tit7jMMiCY/u0VpHXO2QsYLr57jHnVrDwr3vST/b6EVWVO1pmtyxwniUMs8dnL0oISF+z3mXw5VWGkJlljKsCDqHc7E5x3qefIu137ipG7f9t6d50qwMpjXrCNZPxiNmZe+2ksoPbHcfr3rJYV7akLxyAvd2i276LpmOshQ39WAPUMi5HhDFNOfxsMdzW8VchrSy2a3LfwrgcVuzyKoMshBlmYDXIQoAyQBgADAUYA9NzmQpttu7JOhg1OJcMhuV0TxRyp+WRFYfPDDvQEK3Idic/dOAfwrPOo27eFZAB+lR9jT/AMV6I2zy6v1PdjyNw+Fg62kRcHKu4MjAg5BDSFiCDvW6ilsjDbe5YqyYFAKAUAoBQCgFAKAUAoCJ5n4It5AY8hZFOuGT93IB4W+I3ww81LDzrScFOLjLZmYycXdHN7G46kauRpJHiXvpYbOufgwI+leWq03Tm4PkdiEs0UzPUZsKAUAoD4uWbQis8hGRGgyxHr6AZ21MQBncipaNCdV2gjSdSMFeTJjh/I88x1XU3Sj/AHEB8R+DzncfERgfBj3rt0OHU4az1fwKFTFSl7uiLZwvl61tv2MEanzfSC7bYy0jZdjjzYk1fSSVkVm76slDWQRHFOWLS5OqW3jL+UgGlx8pUw4+hrDSkrNGU2tUQF37P8f4PdzR+iSqsyj6tpkP1eqk8BQlyt4E0cTUXM0zyXej/wAxav8AOGVP/tbP8qry4VT5SZIsZLmke15Iu2xquoEH4tMDse/kzTAdvVT9azHhdNbtsPFz5JG9aezyDObiWe5/hdwif7OEKGHwbVVunhaNP3Yr5kMq05bstHD+HxW6COGKOJB2SNVUb9zhQBVgiNbiPAoJ36jp95jT1EZ430gkhS8bKxXJO2cbn1oZTa2NVuWIiMGW5I88TyL/ADQgj6EVjKjftZ9Te4TweG1UrDGEzuzblnI7F3YlnOPNiTWSO9zeoBQCgFAKAUAoBQCgFAKAUAoBQCgFAKA4xwtzibZ2/rNwPCjtj+sybeFT/wBGuDjaFSdeTjF8vkdGhUhGmk2bsrOpwYLv6Wl0f5rEarxwNd7R+RI8RTXM8K0rDK2l43lj7O6b/wClC/r2qRcOrvkvU1eKp9TZt+FX8vuWRj/iuJo0H6RGRv5VPHhU/wBUl8/oRvGR5Im+G8jysc3VwMfurdSg+IaVyXI+KhDtVynw2jHfUhlipvbQt3DeGxW66IUVB547scYyzHdmwO5JNXoxUVZKxXbb1Zt1kwKAUAoBQCgFAKAUAoBQCgFAKAUAoBQCgFAKAUAoBQH/2Q=="/>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ORGANISATIE</a:t>
            </a:r>
            <a:r>
              <a:rPr lang="en-US" altLang="nl-NL" sz="2800" b="1" dirty="0" smtClean="0">
                <a:solidFill>
                  <a:schemeClr val="bg1"/>
                </a:solidFill>
                <a:latin typeface="Verdana" panose="020B0604030504040204" pitchFamily="34" charset="0"/>
              </a:rPr>
              <a:t> KNBB</a:t>
            </a:r>
            <a:endParaRPr lang="nl-NL" altLang="nl-NL" sz="1600" b="1" dirty="0" smtClean="0">
              <a:solidFill>
                <a:schemeClr val="bg1"/>
              </a:solidFill>
              <a:latin typeface="Verdana" panose="020B0604030504040204" pitchFamily="34" charset="0"/>
            </a:endParaRPr>
          </a:p>
        </p:txBody>
      </p:sp>
      <p:grpSp>
        <p:nvGrpSpPr>
          <p:cNvPr id="24579" name="Group 4"/>
          <p:cNvGrpSpPr>
            <a:grpSpLocks/>
          </p:cNvGrpSpPr>
          <p:nvPr/>
        </p:nvGrpSpPr>
        <p:grpSpPr bwMode="auto">
          <a:xfrm>
            <a:off x="250825" y="0"/>
            <a:ext cx="8666163" cy="547688"/>
            <a:chOff x="158" y="0"/>
            <a:chExt cx="5459" cy="345"/>
          </a:xfrm>
        </p:grpSpPr>
        <p:pic>
          <p:nvPicPr>
            <p:cNvPr id="2458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4584"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4585"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4586"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4587"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0"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bwMode="auto">
          <a:xfrm>
            <a:off x="2987824" y="1556792"/>
            <a:ext cx="3024336" cy="115212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nl-NL" sz="1600" b="0" i="0" u="none" strike="noStrike" cap="none" normalizeH="0" baseline="0" smtClean="0">
              <a:ln>
                <a:noFill/>
              </a:ln>
              <a:solidFill>
                <a:schemeClr val="tx1"/>
              </a:solidFill>
              <a:effectLst/>
              <a:latin typeface="Verdana" pitchFamily="34" charset="0"/>
              <a:cs typeface="Arial" charset="0"/>
            </a:endParaRPr>
          </a:p>
        </p:txBody>
      </p:sp>
      <p:graphicFrame>
        <p:nvGraphicFramePr>
          <p:cNvPr id="4" name="Diagram 3"/>
          <p:cNvGraphicFramePr/>
          <p:nvPr>
            <p:extLst/>
          </p:nvPr>
        </p:nvGraphicFramePr>
        <p:xfrm>
          <a:off x="250825" y="1257300"/>
          <a:ext cx="8642350" cy="534005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59666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err="1" smtClean="0">
                <a:solidFill>
                  <a:schemeClr val="bg1"/>
                </a:solidFill>
                <a:latin typeface="Verdana" panose="020B0604030504040204" pitchFamily="34" charset="0"/>
              </a:rPr>
              <a:t>ORGANISATIE</a:t>
            </a:r>
            <a:r>
              <a:rPr lang="en-US" altLang="nl-NL" sz="2800" b="1" dirty="0" smtClean="0">
                <a:solidFill>
                  <a:schemeClr val="bg1"/>
                </a:solidFill>
                <a:latin typeface="Verdana" panose="020B0604030504040204" pitchFamily="34" charset="0"/>
              </a:rPr>
              <a:t> KNBB</a:t>
            </a:r>
            <a:endParaRPr lang="nl-NL" altLang="nl-NL" sz="1600" b="1" dirty="0" smtClean="0">
              <a:solidFill>
                <a:schemeClr val="bg1"/>
              </a:solidFill>
              <a:latin typeface="Verdana" panose="020B0604030504040204" pitchFamily="34" charset="0"/>
            </a:endParaRPr>
          </a:p>
        </p:txBody>
      </p:sp>
      <p:grpSp>
        <p:nvGrpSpPr>
          <p:cNvPr id="24579" name="Group 4"/>
          <p:cNvGrpSpPr>
            <a:grpSpLocks/>
          </p:cNvGrpSpPr>
          <p:nvPr/>
        </p:nvGrpSpPr>
        <p:grpSpPr bwMode="auto">
          <a:xfrm>
            <a:off x="250825" y="0"/>
            <a:ext cx="8666163" cy="547688"/>
            <a:chOff x="158" y="0"/>
            <a:chExt cx="5459" cy="345"/>
          </a:xfrm>
        </p:grpSpPr>
        <p:pic>
          <p:nvPicPr>
            <p:cNvPr id="2458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4584"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4585"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4586"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4587"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0"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3" name="Rechthoek 2"/>
          <p:cNvSpPr/>
          <p:nvPr/>
        </p:nvSpPr>
        <p:spPr bwMode="auto">
          <a:xfrm>
            <a:off x="2987824" y="1556792"/>
            <a:ext cx="3024336" cy="115212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nl-NL" sz="1600" b="0" i="0" u="none" strike="noStrike" cap="none" normalizeH="0" baseline="0" smtClean="0">
              <a:ln>
                <a:noFill/>
              </a:ln>
              <a:solidFill>
                <a:schemeClr val="tx1"/>
              </a:solidFill>
              <a:effectLst/>
              <a:latin typeface="Verdana" pitchFamily="34" charset="0"/>
              <a:cs typeface="Arial" charset="0"/>
            </a:endParaRPr>
          </a:p>
        </p:txBody>
      </p:sp>
      <p:graphicFrame>
        <p:nvGraphicFramePr>
          <p:cNvPr id="4" name="Tabel 3"/>
          <p:cNvGraphicFramePr>
            <a:graphicFrameLocks noGrp="1"/>
          </p:cNvGraphicFramePr>
          <p:nvPr>
            <p:extLst>
              <p:ext uri="{D42A27DB-BD31-4B8C-83A1-F6EECF244321}">
                <p14:modId xmlns:p14="http://schemas.microsoft.com/office/powerpoint/2010/main" val="3493134419"/>
              </p:ext>
            </p:extLst>
          </p:nvPr>
        </p:nvGraphicFramePr>
        <p:xfrm>
          <a:off x="250825" y="1125531"/>
          <a:ext cx="8642350" cy="5543840"/>
        </p:xfrm>
        <a:graphic>
          <a:graphicData uri="http://schemas.openxmlformats.org/drawingml/2006/table">
            <a:tbl>
              <a:tblPr/>
              <a:tblGrid>
                <a:gridCol w="2143302">
                  <a:extLst>
                    <a:ext uri="{9D8B030D-6E8A-4147-A177-3AD203B41FA5}">
                      <a16:colId xmlns:a16="http://schemas.microsoft.com/office/drawing/2014/main" val="20000"/>
                    </a:ext>
                  </a:extLst>
                </a:gridCol>
                <a:gridCol w="207417">
                  <a:extLst>
                    <a:ext uri="{9D8B030D-6E8A-4147-A177-3AD203B41FA5}">
                      <a16:colId xmlns:a16="http://schemas.microsoft.com/office/drawing/2014/main" val="20001"/>
                    </a:ext>
                  </a:extLst>
                </a:gridCol>
                <a:gridCol w="3042107">
                  <a:extLst>
                    <a:ext uri="{9D8B030D-6E8A-4147-A177-3AD203B41FA5}">
                      <a16:colId xmlns:a16="http://schemas.microsoft.com/office/drawing/2014/main" val="20002"/>
                    </a:ext>
                  </a:extLst>
                </a:gridCol>
                <a:gridCol w="207417">
                  <a:extLst>
                    <a:ext uri="{9D8B030D-6E8A-4147-A177-3AD203B41FA5}">
                      <a16:colId xmlns:a16="http://schemas.microsoft.com/office/drawing/2014/main" val="20003"/>
                    </a:ext>
                  </a:extLst>
                </a:gridCol>
                <a:gridCol w="3042107">
                  <a:extLst>
                    <a:ext uri="{9D8B030D-6E8A-4147-A177-3AD203B41FA5}">
                      <a16:colId xmlns:a16="http://schemas.microsoft.com/office/drawing/2014/main" val="20004"/>
                    </a:ext>
                  </a:extLst>
                </a:gridCol>
              </a:tblGrid>
              <a:tr h="228517">
                <a:tc>
                  <a:txBody>
                    <a:bodyPr/>
                    <a:lstStyle/>
                    <a:p>
                      <a:pPr algn="ctr" fontAlgn="ctr"/>
                      <a:r>
                        <a:rPr lang="nl-NL" sz="1200" b="0" i="0" u="none" strike="noStrike" dirty="0">
                          <a:solidFill>
                            <a:srgbClr val="000000"/>
                          </a:solidFill>
                          <a:effectLst/>
                          <a:latin typeface="Lato Medium" panose="020F0502020204030203" pitchFamily="34" charset="0"/>
                        </a:rPr>
                        <a:t>4 GEWESTEN</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AFDELING A</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AFDELING B</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36530">
                <a:tc>
                  <a:txBody>
                    <a:bodyPr/>
                    <a:lstStyle/>
                    <a:p>
                      <a:pPr algn="ctr" fontAlgn="ctr"/>
                      <a:endParaRPr lang="nl-NL" sz="700" b="0" i="0" u="none" strike="noStrike">
                        <a:solidFill>
                          <a:srgbClr val="000000"/>
                        </a:solidFill>
                        <a:effectLst/>
                        <a:latin typeface="Lato Medium" panose="020F0502020204030203" pitchFamily="34" charset="0"/>
                      </a:endParaRPr>
                    </a:p>
                  </a:txBody>
                  <a:tcPr marL="6420" marR="6420" marT="64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Lato Medium" panose="020F0502020204030203" pitchFamily="34" charset="0"/>
                      </a:endParaRPr>
                    </a:p>
                  </a:txBody>
                  <a:tcPr marL="6420" marR="6420" marT="6420" marB="0" anchor="ctr">
                    <a:lnL>
                      <a:noFill/>
                    </a:lnL>
                    <a:lnR>
                      <a:noFill/>
                    </a:lnR>
                    <a:lnT>
                      <a:noFill/>
                    </a:lnT>
                    <a:lnB>
                      <a:noFill/>
                    </a:lnB>
                  </a:tcPr>
                </a:tc>
                <a:tc>
                  <a:txBody>
                    <a:bodyPr/>
                    <a:lstStyle/>
                    <a:p>
                      <a:pPr algn="ctr" fontAlgn="ctr"/>
                      <a:endParaRPr lang="nl-NL" sz="700" b="0" i="0" u="none" strike="noStrike">
                        <a:solidFill>
                          <a:srgbClr val="000000"/>
                        </a:solidFill>
                        <a:effectLst/>
                        <a:latin typeface="Lato Medium" panose="020F0502020204030203" pitchFamily="34" charset="0"/>
                      </a:endParaRPr>
                    </a:p>
                  </a:txBody>
                  <a:tcPr marL="6420" marR="6420" marT="64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nl-NL" sz="700" b="0" i="0" u="none" strike="noStrike">
                        <a:solidFill>
                          <a:srgbClr val="000000"/>
                        </a:solidFill>
                        <a:effectLst/>
                        <a:latin typeface="Lato Medium" panose="020F0502020204030203" pitchFamily="34" charset="0"/>
                      </a:endParaRPr>
                    </a:p>
                  </a:txBody>
                  <a:tcPr marL="6420" marR="6420" marT="6420" marB="0" anchor="ctr">
                    <a:lnL>
                      <a:noFill/>
                    </a:lnL>
                    <a:lnR>
                      <a:noFill/>
                    </a:lnR>
                    <a:lnT>
                      <a:noFill/>
                    </a:lnT>
                    <a:lnB>
                      <a:noFill/>
                    </a:lnB>
                  </a:tcPr>
                </a:tc>
                <a:tc>
                  <a:txBody>
                    <a:bodyPr/>
                    <a:lstStyle/>
                    <a:p>
                      <a:pPr algn="ctr" fontAlgn="ctr"/>
                      <a:endParaRPr lang="nl-NL" sz="700" b="0" i="0" u="none" strike="noStrike">
                        <a:solidFill>
                          <a:srgbClr val="000000"/>
                        </a:solidFill>
                        <a:effectLst/>
                        <a:latin typeface="Lato Medium" panose="020F0502020204030203" pitchFamily="34" charset="0"/>
                      </a:endParaRPr>
                    </a:p>
                  </a:txBody>
                  <a:tcPr marL="6420" marR="6420" marT="64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8517">
                <a:tc rowSpan="4">
                  <a:txBody>
                    <a:bodyPr/>
                    <a:lstStyle/>
                    <a:p>
                      <a:pPr algn="ctr" fontAlgn="ctr"/>
                      <a:r>
                        <a:rPr lang="nl-NL" sz="1200" b="1" i="0" u="none" strike="noStrike" dirty="0" smtClean="0">
                          <a:solidFill>
                            <a:srgbClr val="FF0000"/>
                          </a:solidFill>
                          <a:effectLst/>
                          <a:latin typeface="Lato Medium" panose="020F0502020204030203" pitchFamily="34" charset="0"/>
                        </a:rPr>
                        <a:t>NOORD OOST NEDERLAND</a:t>
                      </a:r>
                    </a:p>
                    <a:p>
                      <a:pPr algn="ctr" fontAlgn="ctr"/>
                      <a:r>
                        <a:rPr lang="nl-NL" sz="1200" b="1" i="0" u="none" strike="noStrike" dirty="0" smtClean="0">
                          <a:solidFill>
                            <a:schemeClr val="tx1"/>
                          </a:solidFill>
                          <a:effectLst/>
                          <a:latin typeface="Lato Medium" panose="020F0502020204030203" pitchFamily="34" charset="0"/>
                        </a:rPr>
                        <a:t>D</a:t>
                      </a:r>
                      <a:r>
                        <a:rPr lang="nl-NL" sz="1200" b="0" i="0" u="none" strike="noStrike" dirty="0" smtClean="0">
                          <a:solidFill>
                            <a:srgbClr val="000000"/>
                          </a:solidFill>
                          <a:effectLst/>
                          <a:latin typeface="Lato Medium" panose="020F0502020204030203" pitchFamily="34" charset="0"/>
                        </a:rPr>
                        <a:t>ISTRICTEN </a:t>
                      </a:r>
                      <a:r>
                        <a:rPr lang="nl-NL" sz="1200" b="0" i="0" u="none" strike="noStrike" dirty="0">
                          <a:solidFill>
                            <a:srgbClr val="000000"/>
                          </a:solidFill>
                          <a:effectLst/>
                          <a:latin typeface="Lato Medium" panose="020F0502020204030203" pitchFamily="34" charset="0"/>
                        </a:rPr>
                        <a:t>(4+4)</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FRIESLAND</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STEDENDRIEHOEK</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02"/>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GRONINGEN-DRENTHE</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TWENTE</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03"/>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NOORD OOST OVERIJSSEL</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BERKEL &amp; SLINGE</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04"/>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ZWOLLE EN OMSTREKEN</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1" i="0" u="none" strike="noStrike">
                          <a:solidFill>
                            <a:srgbClr val="FF0000"/>
                          </a:solidFill>
                          <a:effectLst/>
                          <a:latin typeface="Lato Medium" panose="020F0502020204030203" pitchFamily="34" charset="0"/>
                        </a:rPr>
                        <a:t>DOETINCHEM &amp; OMSTREKEN</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05"/>
                  </a:ext>
                </a:extLst>
              </a:tr>
              <a:tr h="139495">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nl-NL" sz="700" b="1" i="0" u="none" strike="noStrike">
                          <a:solidFill>
                            <a:srgbClr val="000000"/>
                          </a:solidFill>
                          <a:effectLst/>
                          <a:latin typeface="Lato Medium" panose="020F0502020204030203" pitchFamily="34" charset="0"/>
                        </a:rPr>
                        <a:t> </a:t>
                      </a:r>
                    </a:p>
                  </a:txBody>
                  <a:tcPr marL="6420" marR="6420" marT="6420"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9495">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8517">
                <a:tc rowSpan="5">
                  <a:txBody>
                    <a:bodyPr/>
                    <a:lstStyle/>
                    <a:p>
                      <a:pPr algn="ctr" fontAlgn="ctr"/>
                      <a:r>
                        <a:rPr lang="nl-NL" sz="1200" b="0" i="0" u="none" strike="noStrike" dirty="0">
                          <a:solidFill>
                            <a:srgbClr val="000000"/>
                          </a:solidFill>
                          <a:effectLst/>
                          <a:latin typeface="Lato Medium" panose="020F0502020204030203" pitchFamily="34" charset="0"/>
                        </a:rPr>
                        <a:t>MIDDEN NEDERLAND</a:t>
                      </a:r>
                      <a:br>
                        <a:rPr lang="nl-NL" sz="1200" b="0" i="0" u="none" strike="noStrike" dirty="0">
                          <a:solidFill>
                            <a:srgbClr val="000000"/>
                          </a:solidFill>
                          <a:effectLst/>
                          <a:latin typeface="Lato Medium" panose="020F0502020204030203" pitchFamily="34" charset="0"/>
                        </a:rPr>
                      </a:br>
                      <a:r>
                        <a:rPr lang="nl-NL" sz="1200" b="0" i="0" u="none" strike="noStrike" dirty="0">
                          <a:solidFill>
                            <a:srgbClr val="000000"/>
                          </a:solidFill>
                          <a:effectLst/>
                          <a:latin typeface="Lato Medium" panose="020F0502020204030203" pitchFamily="34" charset="0"/>
                        </a:rPr>
                        <a:t>8 DISTRICTEN (3+5)</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AMSTERDAM</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VELUWEZOOM</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08"/>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HET STICHT</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NIJMEGEN</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09"/>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EEM- &amp; FLEVOLAND</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BETUWE VEENENDAAL</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10"/>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 </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OSS</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11"/>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 </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DEN BOSCH</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12"/>
                  </a:ext>
                </a:extLst>
              </a:tr>
              <a:tr h="139495">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nl-NL" sz="700" b="1" i="0" u="none" strike="noStrike">
                          <a:solidFill>
                            <a:srgbClr val="000000"/>
                          </a:solidFill>
                          <a:effectLst/>
                          <a:latin typeface="Lato Medium" panose="020F0502020204030203" pitchFamily="34" charset="0"/>
                        </a:rPr>
                        <a:t> </a:t>
                      </a:r>
                    </a:p>
                  </a:txBody>
                  <a:tcPr marL="6420" marR="6420" marT="6420"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39495">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28517">
                <a:tc rowSpan="4">
                  <a:txBody>
                    <a:bodyPr/>
                    <a:lstStyle/>
                    <a:p>
                      <a:pPr algn="ctr" fontAlgn="ctr"/>
                      <a:r>
                        <a:rPr lang="nl-NL" sz="1200" b="0" i="0" u="none" strike="noStrike">
                          <a:solidFill>
                            <a:srgbClr val="000000"/>
                          </a:solidFill>
                          <a:effectLst/>
                          <a:latin typeface="Lato Medium" panose="020F0502020204030203" pitchFamily="34" charset="0"/>
                        </a:rPr>
                        <a:t>ZUID NEDERLAND</a:t>
                      </a:r>
                      <a:br>
                        <a:rPr lang="nl-NL" sz="1200" b="0" i="0" u="none" strike="noStrike">
                          <a:solidFill>
                            <a:srgbClr val="000000"/>
                          </a:solidFill>
                          <a:effectLst/>
                          <a:latin typeface="Lato Medium" panose="020F0502020204030203" pitchFamily="34" charset="0"/>
                        </a:rPr>
                      </a:br>
                      <a:r>
                        <a:rPr lang="nl-NL" sz="1200" b="0" i="0" u="none" strike="noStrike">
                          <a:solidFill>
                            <a:srgbClr val="000000"/>
                          </a:solidFill>
                          <a:effectLst/>
                          <a:latin typeface="Lato Medium" panose="020F0502020204030203" pitchFamily="34" charset="0"/>
                        </a:rPr>
                        <a:t>7 DISTRICTEN (4+3)</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VENLO EN OMSTREKEN</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MIDDEN BRABANT</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15"/>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ZUID LIMBURG</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WEST BRABANT</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16"/>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MAASTRICHT</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DELTA ZUID-WEST</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17"/>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KEMPENLAND</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 </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18"/>
                  </a:ext>
                </a:extLst>
              </a:tr>
              <a:tr h="139495">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r>
                        <a:rPr lang="nl-NL" sz="700" b="1" i="0" u="none" strike="noStrike">
                          <a:solidFill>
                            <a:srgbClr val="000000"/>
                          </a:solidFill>
                          <a:effectLst/>
                          <a:latin typeface="Lato Medium" panose="020F0502020204030203" pitchFamily="34" charset="0"/>
                        </a:rPr>
                        <a:t> </a:t>
                      </a:r>
                    </a:p>
                  </a:txBody>
                  <a:tcPr marL="6420" marR="6420" marT="6420"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39495">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ctr"/>
                      <a:r>
                        <a:rPr lang="nl-NL" sz="700" b="0" i="0" u="none" strike="noStrike">
                          <a:solidFill>
                            <a:srgbClr val="000000"/>
                          </a:solidFill>
                          <a:effectLst/>
                          <a:latin typeface="Lato Medium" panose="020F0502020204030203" pitchFamily="34" charset="0"/>
                        </a:rPr>
                        <a:t> </a:t>
                      </a:r>
                    </a:p>
                  </a:txBody>
                  <a:tcPr marL="6420" marR="6420" marT="6420"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28517">
                <a:tc rowSpan="6">
                  <a:txBody>
                    <a:bodyPr/>
                    <a:lstStyle/>
                    <a:p>
                      <a:pPr algn="ctr" fontAlgn="ctr"/>
                      <a:r>
                        <a:rPr lang="nl-NL" sz="1200" b="0" i="0" u="none" strike="noStrike">
                          <a:solidFill>
                            <a:srgbClr val="000000"/>
                          </a:solidFill>
                          <a:effectLst/>
                          <a:latin typeface="Lato Medium" panose="020F0502020204030203" pitchFamily="34" charset="0"/>
                        </a:rPr>
                        <a:t>WEST NEDERLAND</a:t>
                      </a:r>
                      <a:br>
                        <a:rPr lang="nl-NL" sz="1200" b="0" i="0" u="none" strike="noStrike">
                          <a:solidFill>
                            <a:srgbClr val="000000"/>
                          </a:solidFill>
                          <a:effectLst/>
                          <a:latin typeface="Lato Medium" panose="020F0502020204030203" pitchFamily="34" charset="0"/>
                        </a:rPr>
                      </a:br>
                      <a:r>
                        <a:rPr lang="nl-NL" sz="1200" b="0" i="0" u="none" strike="noStrike">
                          <a:solidFill>
                            <a:srgbClr val="000000"/>
                          </a:solidFill>
                          <a:effectLst/>
                          <a:latin typeface="Lato Medium" panose="020F0502020204030203" pitchFamily="34" charset="0"/>
                        </a:rPr>
                        <a:t>10 DISTRICTEN (4+6)</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WEST FRIESLAND</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VLIETLANDEN</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21"/>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NOORD-WEST NEDERLAND</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VEEN &amp; RIJNSTREEK</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22"/>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NOORD HOLLAND MIDDEN</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MIDDEN HOLLAND</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23"/>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DUINSTREEK</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DEN HAAG</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24"/>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 </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ROTTERDAM</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25"/>
                  </a:ext>
                </a:extLst>
              </a:tr>
              <a:tr h="228517">
                <a:tc vMerge="1">
                  <a:txBody>
                    <a:bodyPr/>
                    <a:lstStyle/>
                    <a:p>
                      <a:endParaRPr lang="nl-NL"/>
                    </a:p>
                  </a:txBody>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a:solidFill>
                            <a:srgbClr val="000000"/>
                          </a:solidFill>
                          <a:effectLst/>
                          <a:latin typeface="Lato Medium" panose="020F0502020204030203" pitchFamily="34" charset="0"/>
                        </a:rPr>
                        <a:t> </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endParaRPr lang="nl-NL" sz="1200" b="0" i="0" u="none" strike="noStrike">
                        <a:solidFill>
                          <a:srgbClr val="000000"/>
                        </a:solidFill>
                        <a:effectLst/>
                        <a:latin typeface="Lato Medium" panose="020F0502020204030203" pitchFamily="34" charset="0"/>
                      </a:endParaRP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nl-NL" sz="1200" b="0" i="0" u="none" strike="noStrike" dirty="0">
                          <a:solidFill>
                            <a:srgbClr val="000000"/>
                          </a:solidFill>
                          <a:effectLst/>
                          <a:latin typeface="Lato Medium" panose="020F0502020204030203" pitchFamily="34" charset="0"/>
                        </a:rPr>
                        <a:t>DORDRECHT</a:t>
                      </a:r>
                    </a:p>
                  </a:txBody>
                  <a:tcPr marL="6420" marR="6420" marT="64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2149246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800" b="1" dirty="0" smtClean="0">
                <a:solidFill>
                  <a:schemeClr val="bg1"/>
                </a:solidFill>
                <a:latin typeface="Verdana" panose="020B0604030504040204" pitchFamily="34" charset="0"/>
              </a:rPr>
              <a:t>INFORMATIE WCB KNBB</a:t>
            </a:r>
            <a:endParaRPr lang="nl-NL" altLang="nl-NL" sz="1600" b="1" dirty="0" smtClean="0">
              <a:solidFill>
                <a:schemeClr val="bg1"/>
              </a:solidFill>
              <a:latin typeface="Verdana" panose="020B0604030504040204" pitchFamily="34" charset="0"/>
            </a:endParaRPr>
          </a:p>
        </p:txBody>
      </p:sp>
      <p:grpSp>
        <p:nvGrpSpPr>
          <p:cNvPr id="24579" name="Group 4"/>
          <p:cNvGrpSpPr>
            <a:grpSpLocks/>
          </p:cNvGrpSpPr>
          <p:nvPr/>
        </p:nvGrpSpPr>
        <p:grpSpPr bwMode="auto">
          <a:xfrm>
            <a:off x="250825" y="0"/>
            <a:ext cx="8666163" cy="547688"/>
            <a:chOff x="158" y="0"/>
            <a:chExt cx="5459" cy="345"/>
          </a:xfrm>
        </p:grpSpPr>
        <p:pic>
          <p:nvPicPr>
            <p:cNvPr id="2458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4584"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4585"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4586"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4587"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0" name="Rectangle 3"/>
          <p:cNvSpPr>
            <a:spLocks noChangeArrowheads="1"/>
          </p:cNvSpPr>
          <p:nvPr/>
        </p:nvSpPr>
        <p:spPr bwMode="auto">
          <a:xfrm>
            <a:off x="250825" y="1196975"/>
            <a:ext cx="864235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None/>
            </a:pPr>
            <a:endParaRPr lang="nl-NL" altLang="nl-NL" sz="1600" b="1"/>
          </a:p>
        </p:txBody>
      </p:sp>
      <p:sp>
        <p:nvSpPr>
          <p:cNvPr id="24581" name="Tekstvak 10"/>
          <p:cNvSpPr txBox="1">
            <a:spLocks noChangeArrowheads="1"/>
          </p:cNvSpPr>
          <p:nvPr/>
        </p:nvSpPr>
        <p:spPr bwMode="auto">
          <a:xfrm>
            <a:off x="222250" y="1196975"/>
            <a:ext cx="8642350" cy="4930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7938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7938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7938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7938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7938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a:buFontTx/>
              <a:buChar char="-"/>
            </a:pPr>
            <a:r>
              <a:rPr lang="nl-NL" altLang="nl-NL" sz="2000" dirty="0" smtClean="0">
                <a:latin typeface="Calibri" panose="020F0502020204030204" pitchFamily="34" charset="0"/>
              </a:rPr>
              <a:t>AVONDCOMPETITIE EN DAGBILJARTEN HEBBEN NU DEZELFDE BASIS.</a:t>
            </a:r>
          </a:p>
          <a:p>
            <a:pPr>
              <a:buNone/>
            </a:pPr>
            <a:r>
              <a:rPr lang="nl-NL" altLang="nl-NL" sz="2000" dirty="0">
                <a:latin typeface="Calibri" panose="020F0502020204030204" pitchFamily="34" charset="0"/>
              </a:rPr>
              <a:t>	</a:t>
            </a:r>
            <a:r>
              <a:rPr lang="nl-NL" altLang="nl-NL" sz="2000" dirty="0" smtClean="0">
                <a:latin typeface="Calibri" panose="020F0502020204030204" pitchFamily="34" charset="0"/>
              </a:rPr>
              <a:t>	-	BIJ PK DAGBILJARTEN IS DE  10/20% REGEL VERVALLEN OMDAT ER WORDT 					GESPEELD MET INTERVALLEN</a:t>
            </a:r>
          </a:p>
          <a:p>
            <a:pPr>
              <a:buNone/>
            </a:pPr>
            <a:r>
              <a:rPr lang="nl-NL" altLang="nl-NL" sz="2000" dirty="0">
                <a:latin typeface="Calibri" panose="020F0502020204030204" pitchFamily="34" charset="0"/>
              </a:rPr>
              <a:t>	</a:t>
            </a:r>
            <a:r>
              <a:rPr lang="nl-NL" altLang="nl-NL" sz="2000" dirty="0" smtClean="0">
                <a:latin typeface="Calibri" panose="020F0502020204030204" pitchFamily="34" charset="0"/>
              </a:rPr>
              <a:t>	-	INTERVALLEN PK DAGBILJARTEN BANDSTOTEN AANGEPAST</a:t>
            </a:r>
          </a:p>
          <a:p>
            <a:pPr>
              <a:buNone/>
            </a:pPr>
            <a:endParaRPr lang="nl-NL" altLang="nl-NL" sz="2000" dirty="0" smtClean="0">
              <a:latin typeface="Calibri" panose="020F0502020204030204" pitchFamily="34" charset="0"/>
            </a:endParaRPr>
          </a:p>
          <a:p>
            <a:pPr marL="342900" indent="-342900">
              <a:buFontTx/>
              <a:buChar char="-"/>
            </a:pPr>
            <a:r>
              <a:rPr lang="nl-NL" altLang="nl-NL" sz="2000" dirty="0" smtClean="0">
                <a:latin typeface="Calibri" panose="020F0502020204030204" pitchFamily="34" charset="0"/>
              </a:rPr>
              <a:t>BEREKENING GEMIDDELDE BIJ </a:t>
            </a:r>
            <a:r>
              <a:rPr lang="nl-NL" altLang="nl-NL" sz="2000" dirty="0" err="1" smtClean="0">
                <a:latin typeface="Calibri" panose="020F0502020204030204" pitchFamily="34" charset="0"/>
              </a:rPr>
              <a:t>PK’s</a:t>
            </a:r>
            <a:r>
              <a:rPr lang="nl-NL" altLang="nl-NL" sz="2000" dirty="0" smtClean="0">
                <a:latin typeface="Calibri" panose="020F0502020204030204" pitchFamily="34" charset="0"/>
              </a:rPr>
              <a:t>  MET INTERVALLEN OVER LAATSTE 2  ONDERDELEN (VEREENVOUDIGING)</a:t>
            </a:r>
          </a:p>
          <a:p>
            <a:pPr marL="342900" indent="-342900">
              <a:buFontTx/>
              <a:buChar char="-"/>
            </a:pPr>
            <a:endParaRPr lang="nl-NL" altLang="nl-NL" sz="2000" dirty="0">
              <a:latin typeface="Calibri" panose="020F0502020204030204" pitchFamily="34" charset="0"/>
            </a:endParaRPr>
          </a:p>
          <a:p>
            <a:pPr marL="342900" indent="-342900">
              <a:buFontTx/>
              <a:buChar char="-"/>
            </a:pPr>
            <a:r>
              <a:rPr lang="nl-NL" altLang="nl-NL" sz="2000" dirty="0" smtClean="0">
                <a:latin typeface="Calibri" panose="020F0502020204030204" pitchFamily="34" charset="0"/>
              </a:rPr>
              <a:t>BIJ ALLE KLASSEN LIBRE GROTE HOEK GELDT NU:</a:t>
            </a:r>
          </a:p>
          <a:p>
            <a:pPr>
              <a:buNone/>
            </a:pPr>
            <a:r>
              <a:rPr lang="nl-NL" altLang="nl-NL" sz="2000" dirty="0">
                <a:latin typeface="Calibri" panose="020F0502020204030204" pitchFamily="34" charset="0"/>
              </a:rPr>
              <a:t>	</a:t>
            </a:r>
            <a:r>
              <a:rPr lang="nl-NL" altLang="nl-NL" sz="2000" dirty="0" smtClean="0">
                <a:latin typeface="Calibri" panose="020F0502020204030204" pitchFamily="34" charset="0"/>
              </a:rPr>
              <a:t>	BIJ VASTLIGGENDE BALLEN VERPLICHT OPZETTEN</a:t>
            </a:r>
          </a:p>
          <a:p>
            <a:pPr>
              <a:buNone/>
            </a:pPr>
            <a:endParaRPr lang="nl-NL" altLang="nl-NL" sz="2000" dirty="0">
              <a:latin typeface="Calibri" panose="020F0502020204030204" pitchFamily="34" charset="0"/>
            </a:endParaRPr>
          </a:p>
          <a:p>
            <a:pPr>
              <a:buNone/>
            </a:pPr>
            <a:r>
              <a:rPr lang="nl-NL" altLang="nl-NL" sz="2000" dirty="0" smtClean="0">
                <a:latin typeface="Calibri" panose="020F0502020204030204" pitchFamily="34" charset="0"/>
              </a:rPr>
              <a:t>-		GEMIDDELDES WORDEN VOORTAAN WEERGEGEVEN IN 3 DECIMALEN</a:t>
            </a:r>
          </a:p>
          <a:p>
            <a:pPr marL="342900" indent="-342900">
              <a:buFontTx/>
              <a:buChar char="-"/>
            </a:pPr>
            <a:endParaRPr lang="nl-NL" altLang="nl-NL" sz="2000" dirty="0">
              <a:latin typeface="Calibri" panose="020F0502020204030204" pitchFamily="34" charset="0"/>
            </a:endParaRPr>
          </a:p>
          <a:p>
            <a:pPr marL="342900" indent="-342900">
              <a:buFontTx/>
              <a:buChar char="-"/>
            </a:pPr>
            <a:endParaRPr lang="nl-NL" altLang="nl-NL" sz="1200" dirty="0">
              <a:latin typeface="Calibri" panose="020F0502020204030204" pitchFamily="34" charset="0"/>
            </a:endParaRPr>
          </a:p>
        </p:txBody>
      </p:sp>
    </p:spTree>
    <p:extLst>
      <p:ext uri="{BB962C8B-B14F-4D97-AF65-F5344CB8AC3E}">
        <p14:creationId xmlns:p14="http://schemas.microsoft.com/office/powerpoint/2010/main" val="3730132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idx="4294967295"/>
          </p:nvPr>
        </p:nvSpPr>
        <p:spPr>
          <a:xfrm>
            <a:off x="250825" y="620713"/>
            <a:ext cx="8642350" cy="431800"/>
          </a:xfrm>
          <a:solidFill>
            <a:srgbClr val="000066"/>
          </a:solidFill>
        </p:spPr>
        <p:txBody>
          <a:bodyPr anchor="b"/>
          <a:lstStyle/>
          <a:p>
            <a:pPr eaLnBrk="1" hangingPunct="1"/>
            <a:r>
              <a:rPr lang="en-US" altLang="nl-NL" sz="2000" b="1" smtClean="0">
                <a:solidFill>
                  <a:schemeClr val="bg1"/>
                </a:solidFill>
                <a:latin typeface="Verdana" panose="020B0604030504040204" pitchFamily="34" charset="0"/>
              </a:rPr>
              <a:t>DISTRICTSCONTRIBUTIE</a:t>
            </a:r>
            <a:endParaRPr lang="nl-NL" altLang="nl-NL" sz="2000" b="1" smtClean="0">
              <a:solidFill>
                <a:schemeClr val="bg1"/>
              </a:solidFill>
              <a:latin typeface="Verdana" panose="020B0604030504040204" pitchFamily="34" charset="0"/>
            </a:endParaRPr>
          </a:p>
        </p:txBody>
      </p:sp>
      <p:sp>
        <p:nvSpPr>
          <p:cNvPr id="7171" name="Rectangle 3"/>
          <p:cNvSpPr>
            <a:spLocks noGrp="1" noChangeArrowheads="1"/>
          </p:cNvSpPr>
          <p:nvPr>
            <p:ph type="subTitle" idx="4294967295"/>
          </p:nvPr>
        </p:nvSpPr>
        <p:spPr>
          <a:xfrm>
            <a:off x="250825" y="1131888"/>
            <a:ext cx="8642350" cy="5537472"/>
          </a:xfrm>
        </p:spPr>
        <p:txBody>
          <a:bodyPr/>
          <a:lstStyle/>
          <a:p>
            <a:pPr marL="609600" indent="-609600" defTabSz="180000">
              <a:buFontTx/>
              <a:buNone/>
              <a:defRPr/>
            </a:pPr>
            <a:r>
              <a:rPr lang="nl-NL" altLang="nl-NL" sz="2000" b="1" cap="all" dirty="0" smtClean="0">
                <a:latin typeface="Calibri" panose="020F0502020204030204" pitchFamily="34" charset="0"/>
              </a:rPr>
              <a:t>DISTRICTSCONTRIBUTIE 2018-2019</a:t>
            </a:r>
          </a:p>
          <a:p>
            <a:pPr marL="609600" indent="-609600" defTabSz="180000">
              <a:buFontTx/>
              <a:buNone/>
              <a:defRPr/>
            </a:pPr>
            <a:endParaRPr lang="nl-NL" altLang="nl-NL" sz="2000" cap="all" dirty="0" smtClean="0">
              <a:latin typeface="Calibri" panose="020F0502020204030204" pitchFamily="34" charset="0"/>
            </a:endParaRPr>
          </a:p>
          <a:p>
            <a:pPr marL="609600" indent="-609600" defTabSz="180000">
              <a:buFontTx/>
              <a:buNone/>
              <a:defRPr/>
            </a:pPr>
            <a:r>
              <a:rPr lang="nl-NL" altLang="nl-NL" sz="2000" cap="all" dirty="0" smtClean="0">
                <a:latin typeface="Calibri" panose="020F0502020204030204" pitchFamily="34" charset="0"/>
              </a:rPr>
              <a:t>BLIJFT ONGEWIJZIGD DUS:</a:t>
            </a:r>
          </a:p>
          <a:p>
            <a:pPr marL="609600" indent="-609600" defTabSz="180000">
              <a:buFontTx/>
              <a:buNone/>
              <a:defRPr/>
            </a:pPr>
            <a:endParaRPr lang="nl-NL" altLang="nl-NL" sz="2000" cap="all" dirty="0" smtClean="0">
              <a:latin typeface="Calibri" panose="020F0502020204030204" pitchFamily="34" charset="0"/>
            </a:endParaRPr>
          </a:p>
          <a:p>
            <a:pPr marL="609600" indent="-609600" defTabSz="180000">
              <a:buFontTx/>
              <a:buNone/>
              <a:defRPr/>
            </a:pPr>
            <a:r>
              <a:rPr lang="nl-NL" altLang="nl-NL" sz="2000" cap="all" dirty="0" smtClean="0">
                <a:latin typeface="Calibri" panose="020F0502020204030204" pitchFamily="34" charset="0"/>
              </a:rPr>
              <a:t>Senioren lidmaatschap							€ 12,00 / SEIZOEN</a:t>
            </a:r>
          </a:p>
          <a:p>
            <a:pPr marL="609600" indent="-609600" defTabSz="180000">
              <a:buFontTx/>
              <a:buNone/>
              <a:defRPr/>
            </a:pPr>
            <a:r>
              <a:rPr lang="nl-NL" altLang="nl-NL" sz="2000" cap="all" dirty="0" smtClean="0">
                <a:latin typeface="Calibri" panose="020F0502020204030204" pitchFamily="34" charset="0"/>
              </a:rPr>
              <a:t>		</a:t>
            </a:r>
          </a:p>
          <a:p>
            <a:pPr marL="609600" indent="-609600" defTabSz="180000">
              <a:buFontTx/>
              <a:buNone/>
              <a:defRPr/>
            </a:pPr>
            <a:r>
              <a:rPr lang="nl-NL" altLang="nl-NL" sz="2000" cap="all" dirty="0" smtClean="0">
                <a:latin typeface="Calibri" panose="020F0502020204030204" pitchFamily="34" charset="0"/>
              </a:rPr>
              <a:t>Jeugd lidmaatschap									€ 6,00 / SEIZOEN</a:t>
            </a:r>
          </a:p>
          <a:p>
            <a:pPr marL="609600" indent="-609600" defTabSz="180000">
              <a:buFontTx/>
              <a:buNone/>
              <a:defRPr/>
            </a:pPr>
            <a:r>
              <a:rPr lang="nl-NL" altLang="nl-NL" sz="2000" cap="all" dirty="0" smtClean="0">
                <a:latin typeface="Calibri" panose="020F0502020204030204" pitchFamily="34" charset="0"/>
              </a:rPr>
              <a:t>		</a:t>
            </a:r>
          </a:p>
          <a:p>
            <a:pPr marL="609600" indent="-609600" defTabSz="180000">
              <a:buFontTx/>
              <a:buNone/>
              <a:defRPr/>
            </a:pPr>
            <a:r>
              <a:rPr lang="nl-NL" altLang="nl-NL" sz="2000" cap="all" dirty="0" smtClean="0">
                <a:latin typeface="Calibri" panose="020F0502020204030204" pitchFamily="34" charset="0"/>
              </a:rPr>
              <a:t>Inschrijfgeld teamcompetitie			€ 12,00 per team</a:t>
            </a:r>
          </a:p>
          <a:p>
            <a:pPr marL="609600" indent="-609600" defTabSz="180000">
              <a:buFontTx/>
              <a:buNone/>
              <a:defRPr/>
            </a:pPr>
            <a:r>
              <a:rPr lang="nl-NL" altLang="nl-NL" sz="2000" cap="all" dirty="0" smtClean="0">
                <a:latin typeface="Calibri" panose="020F0502020204030204" pitchFamily="34" charset="0"/>
              </a:rPr>
              <a:t>	</a:t>
            </a:r>
          </a:p>
          <a:p>
            <a:pPr marL="609600" indent="-609600" defTabSz="180000">
              <a:buFontTx/>
              <a:buNone/>
              <a:defRPr/>
            </a:pPr>
            <a:r>
              <a:rPr lang="nl-NL" altLang="nl-NL" sz="2000" cap="all" dirty="0" smtClean="0">
                <a:latin typeface="Calibri" panose="020F0502020204030204" pitchFamily="34" charset="0"/>
              </a:rPr>
              <a:t>Inschrijfgeld PK												€ 10,00 per spelsoort</a:t>
            </a:r>
          </a:p>
          <a:p>
            <a:pPr marL="609600" indent="-609600" defTabSz="180000">
              <a:buFontTx/>
              <a:buNone/>
              <a:defRPr/>
            </a:pPr>
            <a:endParaRPr lang="nl-NL" altLang="nl-NL" sz="2000" cap="all" dirty="0">
              <a:latin typeface="Calibri" panose="020F0502020204030204" pitchFamily="34" charset="0"/>
            </a:endParaRPr>
          </a:p>
          <a:p>
            <a:pPr marL="609600" indent="-609600" defTabSz="180000">
              <a:buFontTx/>
              <a:buNone/>
              <a:defRPr/>
            </a:pPr>
            <a:r>
              <a:rPr lang="nl-NL" altLang="nl-NL" sz="2000" cap="all" dirty="0" smtClean="0">
                <a:solidFill>
                  <a:srgbClr val="FF0000"/>
                </a:solidFill>
                <a:latin typeface="Calibri" panose="020F0502020204030204" pitchFamily="34" charset="0"/>
              </a:rPr>
              <a:t>ZOALS BEPAALD IN DE ALV GAAT HET BOEKJAAR LOPEN VAN:</a:t>
            </a:r>
          </a:p>
          <a:p>
            <a:pPr marL="609600" indent="-609600" defTabSz="180000">
              <a:buFontTx/>
              <a:buNone/>
              <a:defRPr/>
            </a:pPr>
            <a:r>
              <a:rPr lang="nl-NL" altLang="nl-NL" sz="2000" cap="all" dirty="0" smtClean="0">
                <a:solidFill>
                  <a:srgbClr val="FF0000"/>
                </a:solidFill>
                <a:latin typeface="Calibri" panose="020F0502020204030204" pitchFamily="34" charset="0"/>
              </a:rPr>
              <a:t>01 AUGUSTUS T/M 31 JULI</a:t>
            </a:r>
          </a:p>
          <a:p>
            <a:pPr marL="609600" indent="-609600" defTabSz="180000">
              <a:buFontTx/>
              <a:buNone/>
              <a:defRPr/>
            </a:pPr>
            <a:r>
              <a:rPr lang="nl-NL" altLang="nl-NL" sz="2000" cap="all" dirty="0" smtClean="0">
                <a:solidFill>
                  <a:srgbClr val="FF0000"/>
                </a:solidFill>
                <a:latin typeface="Calibri" panose="020F0502020204030204" pitchFamily="34" charset="0"/>
              </a:rPr>
              <a:t>De alv wordt </a:t>
            </a:r>
            <a:r>
              <a:rPr lang="nl-NL" altLang="nl-NL" sz="2000" cap="all" dirty="0" err="1" smtClean="0">
                <a:solidFill>
                  <a:srgbClr val="FF0000"/>
                </a:solidFill>
                <a:latin typeface="Calibri" panose="020F0502020204030204" pitchFamily="34" charset="0"/>
              </a:rPr>
              <a:t>verplaatsT</a:t>
            </a:r>
            <a:r>
              <a:rPr lang="nl-NL" altLang="nl-NL" sz="2000" cap="all" dirty="0" smtClean="0">
                <a:solidFill>
                  <a:srgbClr val="FF0000"/>
                </a:solidFill>
                <a:latin typeface="Calibri" panose="020F0502020204030204" pitchFamily="34" charset="0"/>
              </a:rPr>
              <a:t> naar 2</a:t>
            </a:r>
            <a:r>
              <a:rPr lang="nl-NL" altLang="nl-NL" sz="2000" cap="all" baseline="30000" dirty="0" smtClean="0">
                <a:solidFill>
                  <a:srgbClr val="FF0000"/>
                </a:solidFill>
                <a:latin typeface="Calibri" panose="020F0502020204030204" pitchFamily="34" charset="0"/>
              </a:rPr>
              <a:t>e</a:t>
            </a:r>
            <a:r>
              <a:rPr lang="nl-NL" altLang="nl-NL" sz="2000" cap="all" dirty="0" smtClean="0">
                <a:solidFill>
                  <a:srgbClr val="FF0000"/>
                </a:solidFill>
                <a:latin typeface="Calibri" panose="020F0502020204030204" pitchFamily="34" charset="0"/>
              </a:rPr>
              <a:t> helft augustus</a:t>
            </a:r>
          </a:p>
        </p:txBody>
      </p:sp>
      <p:grpSp>
        <p:nvGrpSpPr>
          <p:cNvPr id="21508" name="Group 4"/>
          <p:cNvGrpSpPr>
            <a:grpSpLocks/>
          </p:cNvGrpSpPr>
          <p:nvPr/>
        </p:nvGrpSpPr>
        <p:grpSpPr bwMode="auto">
          <a:xfrm>
            <a:off x="250825" y="0"/>
            <a:ext cx="8666163" cy="547688"/>
            <a:chOff x="158" y="0"/>
            <a:chExt cx="5459" cy="345"/>
          </a:xfrm>
        </p:grpSpPr>
        <p:pic>
          <p:nvPicPr>
            <p:cNvPr id="215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3" y="0"/>
              <a:ext cx="51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ext Box 6"/>
            <p:cNvSpPr txBox="1">
              <a:spLocks noChangeArrowheads="1"/>
            </p:cNvSpPr>
            <p:nvPr/>
          </p:nvSpPr>
          <p:spPr bwMode="auto">
            <a:xfrm>
              <a:off x="1973" y="119"/>
              <a:ext cx="2268"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000">
                  <a:latin typeface="Arial Black" panose="020B0A04020102020204" pitchFamily="34" charset="0"/>
                </a:rPr>
                <a:t>Doetinchem &amp; omstreken</a:t>
              </a:r>
              <a:endParaRPr lang="nl-NL" altLang="nl-NL" sz="2000"/>
            </a:p>
          </p:txBody>
        </p:sp>
        <p:sp>
          <p:nvSpPr>
            <p:cNvPr id="21511" name="Text Box 7"/>
            <p:cNvSpPr txBox="1">
              <a:spLocks noChangeArrowheads="1"/>
            </p:cNvSpPr>
            <p:nvPr/>
          </p:nvSpPr>
          <p:spPr bwMode="auto">
            <a:xfrm>
              <a:off x="2880" y="0"/>
              <a:ext cx="132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Tx/>
                <a:buNone/>
              </a:pPr>
              <a:r>
                <a:rPr lang="nl-NL" altLang="nl-NL" sz="1200">
                  <a:latin typeface="Courier New" panose="02070309020205020404" pitchFamily="49" charset="0"/>
                </a:rPr>
                <a:t> </a:t>
              </a:r>
              <a:r>
                <a:rPr lang="nl-NL" altLang="nl-NL" sz="1200" b="1">
                  <a:latin typeface="Courier New" panose="02070309020205020404" pitchFamily="49" charset="0"/>
                </a:rPr>
                <a:t>www.knbbdoetinchem.nl</a:t>
              </a:r>
              <a:endParaRPr lang="nl-NL" altLang="nl-NL" sz="1800"/>
            </a:p>
          </p:txBody>
        </p:sp>
        <p:sp>
          <p:nvSpPr>
            <p:cNvPr id="21512" name="Text Box 8"/>
            <p:cNvSpPr txBox="1">
              <a:spLocks noChangeArrowheads="1"/>
            </p:cNvSpPr>
            <p:nvPr/>
          </p:nvSpPr>
          <p:spPr bwMode="auto">
            <a:xfrm>
              <a:off x="1973" y="0"/>
              <a:ext cx="67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nl-NL" sz="1200" b="1">
                  <a:latin typeface="Arial Black" panose="020B0A04020102020204" pitchFamily="34" charset="0"/>
                </a:rPr>
                <a:t>district</a:t>
              </a:r>
              <a:endParaRPr lang="nl-NL" altLang="nl-NL" sz="1800"/>
            </a:p>
          </p:txBody>
        </p:sp>
        <p:sp>
          <p:nvSpPr>
            <p:cNvPr id="21513" name="Text Box 9"/>
            <p:cNvSpPr txBox="1">
              <a:spLocks noChangeArrowheads="1"/>
            </p:cNvSpPr>
            <p:nvPr/>
          </p:nvSpPr>
          <p:spPr bwMode="auto">
            <a:xfrm>
              <a:off x="158" y="0"/>
              <a:ext cx="862"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200" b="1">
                  <a:latin typeface="Courier New" panose="02070309020205020404" pitchFamily="49" charset="0"/>
                </a:rPr>
                <a:t>KONINKLIJKE</a:t>
              </a:r>
            </a:p>
            <a:p>
              <a:pPr eaLnBrk="1" hangingPunct="1">
                <a:spcBef>
                  <a:spcPct val="0"/>
                </a:spcBef>
                <a:buFontTx/>
                <a:buNone/>
              </a:pPr>
              <a:r>
                <a:rPr lang="nl-NL" altLang="nl-NL" sz="1200" b="1">
                  <a:latin typeface="Courier New" panose="02070309020205020404" pitchFamily="49" charset="0"/>
                </a:rPr>
                <a:t>NEDERLANDSE</a:t>
              </a:r>
            </a:p>
            <a:p>
              <a:pPr eaLnBrk="1" hangingPunct="1">
                <a:spcBef>
                  <a:spcPct val="0"/>
                </a:spcBef>
                <a:buFontTx/>
                <a:buNone/>
              </a:pPr>
              <a:r>
                <a:rPr lang="nl-NL" altLang="nl-NL" sz="1200" b="1">
                  <a:latin typeface="Courier New" panose="02070309020205020404" pitchFamily="49" charset="0"/>
                </a:rPr>
                <a:t>BILJARTBOND</a:t>
              </a:r>
              <a:endParaRPr lang="nl-NL" altLang="nl-NL" sz="1800"/>
            </a:p>
          </p:txBody>
        </p:sp>
        <p:pic>
          <p:nvPicPr>
            <p:cNvPr id="21514" name="Picture 10" descr="VER-CARAMB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0"/>
              <a:ext cx="578"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KNBB-Doetinchem-V3">
  <a:themeElements>
    <a:clrScheme name="KNBB-Doetinchem-V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NBB-Doetinchem-V3">
      <a:majorFont>
        <a:latin typeface="Arial"/>
        <a:ea typeface=""/>
        <a:cs typeface="Arial"/>
      </a:majorFont>
      <a:minorFont>
        <a:latin typeface="Arial"/>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kumimoji="0" lang="nl-NL" sz="16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kumimoji="0" lang="nl-NL" sz="16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KNBB-Doetinchem-V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NBB-Doetinchem-V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NBB-Doetinchem-V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NBB-Doetinchem-V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NBB-Doetinchem-V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NBB-Doetinchem-V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NBB-Doetinchem-V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NBB-Doetinchem-V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NBB-Doetinchem-V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NBB-Doetinchem-V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NBB-Doetinchem-V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NBB-Doetinchem-V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7073</TotalTime>
  <Words>4158</Words>
  <Application>Microsoft Office PowerPoint</Application>
  <PresentationFormat>Diavoorstelling (4:3)</PresentationFormat>
  <Paragraphs>3447</Paragraphs>
  <Slides>51</Slides>
  <Notes>21</Notes>
  <HiddenSlides>1</HiddenSlides>
  <MMClips>0</MMClips>
  <ScaleCrop>false</ScaleCrop>
  <HeadingPairs>
    <vt:vector size="6" baseType="variant">
      <vt:variant>
        <vt:lpstr>Gebruikte lettertypen</vt:lpstr>
      </vt:variant>
      <vt:variant>
        <vt:i4>10</vt:i4>
      </vt:variant>
      <vt:variant>
        <vt:lpstr>Thema</vt:lpstr>
      </vt:variant>
      <vt:variant>
        <vt:i4>1</vt:i4>
      </vt:variant>
      <vt:variant>
        <vt:lpstr>Diatitels</vt:lpstr>
      </vt:variant>
      <vt:variant>
        <vt:i4>51</vt:i4>
      </vt:variant>
    </vt:vector>
  </HeadingPairs>
  <TitlesOfParts>
    <vt:vector size="62" baseType="lpstr">
      <vt:lpstr>Arial</vt:lpstr>
      <vt:lpstr>Arial Black</vt:lpstr>
      <vt:lpstr>Arial Narrow</vt:lpstr>
      <vt:lpstr>Calibri</vt:lpstr>
      <vt:lpstr>Courier New</vt:lpstr>
      <vt:lpstr>Lato Medium</vt:lpstr>
      <vt:lpstr>Tahoma</vt:lpstr>
      <vt:lpstr>Times New Roman</vt:lpstr>
      <vt:lpstr>Verdana</vt:lpstr>
      <vt:lpstr>Wingdings</vt:lpstr>
      <vt:lpstr>KNBB-Doetinchem-V3</vt:lpstr>
      <vt:lpstr>TEAMLEIDERSOVERLEG SZ. 2018-2019</vt:lpstr>
      <vt:lpstr>AGENDA TLV SEIZOEN 2018-2019</vt:lpstr>
      <vt:lpstr>AFSPRAKEN VOORAF</vt:lpstr>
      <vt:lpstr>PRESENTIE LIJST</vt:lpstr>
      <vt:lpstr>MEDEDELINGEN</vt:lpstr>
      <vt:lpstr>ORGANISATIE KNBB</vt:lpstr>
      <vt:lpstr>ORGANISATIE KNBB</vt:lpstr>
      <vt:lpstr>INFORMATIE WCB KNBB</vt:lpstr>
      <vt:lpstr>DISTRICTSCONTRIBUTIE</vt:lpstr>
      <vt:lpstr>KNBB-CONTRIBUTIE</vt:lpstr>
      <vt:lpstr>DISTRICTSBESTUUR</vt:lpstr>
      <vt:lpstr>WEDSTRIJDLEIDING TEAMCOMPETITIE</vt:lpstr>
      <vt:lpstr>WEDSTRIJDLEIDING PK</vt:lpstr>
      <vt:lpstr>DAGCOMPETITIE</vt:lpstr>
      <vt:lpstr>COMMISSIE VAN BEROEP</vt:lpstr>
      <vt:lpstr>RESULTATEN TEAMCOMPETITIE 2018-2019</vt:lpstr>
      <vt:lpstr>RESULTATEN TEAMCOMPETITIE 2017-2018 :</vt:lpstr>
      <vt:lpstr>INTERVALTABEL LIBRE</vt:lpstr>
      <vt:lpstr>INTERVALTABEL B &amp; A KLASSE</vt:lpstr>
      <vt:lpstr>OVERGANGSTABEL AVONDCOMPETITIE</vt:lpstr>
      <vt:lpstr>DISTRICTSRONDE 2018-2019</vt:lpstr>
      <vt:lpstr>DISTRICTSRONDE 2018-2019</vt:lpstr>
      <vt:lpstr>DISTRICTSRONDE 2018-2019</vt:lpstr>
      <vt:lpstr>WEDSTRIJD-UITSLAGFORMULIEREN</vt:lpstr>
      <vt:lpstr>DISTRICTSRONDE</vt:lpstr>
      <vt:lpstr>DISTRICTSRONDE</vt:lpstr>
      <vt:lpstr>DISTRICTSRONDE</vt:lpstr>
      <vt:lpstr>DISTRICTSRONDE</vt:lpstr>
      <vt:lpstr>DISTRICTSRONDE</vt:lpstr>
      <vt:lpstr>DISTRICTSRONDE</vt:lpstr>
      <vt:lpstr>DISTRICTSRONDE</vt:lpstr>
      <vt:lpstr>EISEN DISTRICTSRONDE</vt:lpstr>
      <vt:lpstr>EISEN DISTRICTSRONDE</vt:lpstr>
      <vt:lpstr>DISTRICTSRONDE</vt:lpstr>
      <vt:lpstr>EISEN DISTRICTSRONDE</vt:lpstr>
      <vt:lpstr>BEPALING ALGEMEEN GEMIDDELDE</vt:lpstr>
      <vt:lpstr>BEREKENING ALGEMEEN GEMIDDELDE</vt:lpstr>
      <vt:lpstr>BEPALING ALGEMEEN GEMIDDELDE</vt:lpstr>
      <vt:lpstr>GEWESTELIJKE RONDE</vt:lpstr>
      <vt:lpstr>LANDSFINALE VOOR TEAMS</vt:lpstr>
      <vt:lpstr>PK</vt:lpstr>
      <vt:lpstr>PK</vt:lpstr>
      <vt:lpstr>PK-ROOSTER</vt:lpstr>
      <vt:lpstr>PK</vt:lpstr>
      <vt:lpstr>PK</vt:lpstr>
      <vt:lpstr>PK</vt:lpstr>
      <vt:lpstr>ARBITERBESTAND</vt:lpstr>
      <vt:lpstr>ARBITERCOMMISSIE</vt:lpstr>
      <vt:lpstr>RONDVRAAG</vt:lpstr>
      <vt:lpstr>RONDVRAAG</vt:lpstr>
      <vt:lpstr>TLV 2018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Wedstrijdleider</dc:title>
  <dc:creator>Wim</dc:creator>
  <cp:lastModifiedBy>Jan Roelofsen</cp:lastModifiedBy>
  <cp:revision>287</cp:revision>
  <cp:lastPrinted>2017-08-24T15:25:10Z</cp:lastPrinted>
  <dcterms:created xsi:type="dcterms:W3CDTF">2010-08-30T21:20:52Z</dcterms:created>
  <dcterms:modified xsi:type="dcterms:W3CDTF">2018-08-22T12:24:18Z</dcterms:modified>
</cp:coreProperties>
</file>